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1"/>
    <p:sldMasterId id="2147483691" r:id="rId2"/>
    <p:sldMasterId id="2147483702" r:id="rId3"/>
  </p:sldMasterIdLst>
  <p:handoutMasterIdLst>
    <p:handoutMasterId r:id="rId12"/>
  </p:handoutMasterIdLst>
  <p:sldIdLst>
    <p:sldId id="321" r:id="rId4"/>
    <p:sldId id="358" r:id="rId5"/>
    <p:sldId id="323" r:id="rId6"/>
    <p:sldId id="359" r:id="rId7"/>
    <p:sldId id="360" r:id="rId8"/>
    <p:sldId id="361" r:id="rId9"/>
    <p:sldId id="362" r:id="rId10"/>
    <p:sldId id="340" r:id="rId1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B500"/>
    <a:srgbClr val="FFD800"/>
    <a:srgbClr val="FFD900"/>
    <a:srgbClr val="4472C4"/>
    <a:srgbClr val="FFFADD"/>
    <a:srgbClr val="FFEE89"/>
    <a:srgbClr val="161412"/>
    <a:srgbClr val="767472"/>
    <a:srgbClr val="E6E6E6"/>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773" autoAdjust="0"/>
  </p:normalViewPr>
  <p:slideViewPr>
    <p:cSldViewPr snapToGrid="0">
      <p:cViewPr varScale="1">
        <p:scale>
          <a:sx n="107" d="100"/>
          <a:sy n="107" d="100"/>
        </p:scale>
        <p:origin x="612" y="102"/>
      </p:cViewPr>
      <p:guideLst/>
    </p:cSldViewPr>
  </p:slideViewPr>
  <p:outlineViewPr>
    <p:cViewPr>
      <p:scale>
        <a:sx n="33" d="100"/>
        <a:sy n="33" d="100"/>
      </p:scale>
      <p:origin x="0" y="-3432"/>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87" d="100"/>
          <a:sy n="87" d="100"/>
        </p:scale>
        <p:origin x="2988"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theme" Target="theme/theme1.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E4D6C0D4-C8C1-46A9-880D-241A9042E7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AB9C5174-975A-4B0B-AE17-16F8C7C4975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D82182A-3299-47BA-BB6F-4D3EC111D5D3}" type="datetimeFigureOut">
              <a:rPr lang="fr-FR" smtClean="0"/>
              <a:t>26/03/2025</a:t>
            </a:fld>
            <a:endParaRPr lang="fr-FR"/>
          </a:p>
        </p:txBody>
      </p:sp>
      <p:sp>
        <p:nvSpPr>
          <p:cNvPr id="4" name="Espace réservé du pied de page 3">
            <a:extLst>
              <a:ext uri="{FF2B5EF4-FFF2-40B4-BE49-F238E27FC236}">
                <a16:creationId xmlns:a16="http://schemas.microsoft.com/office/drawing/2014/main" id="{A152AB59-2619-4F32-9345-9F34EDF1BEE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55444E78-4B3C-4B7F-AD74-86E3D98702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E989876-AF0E-4FE9-BF51-3AB20C47907C}" type="slidenum">
              <a:rPr lang="fr-FR" smtClean="0"/>
              <a:t>‹N°›</a:t>
            </a:fld>
            <a:endParaRPr lang="fr-FR"/>
          </a:p>
        </p:txBody>
      </p:sp>
    </p:spTree>
    <p:extLst>
      <p:ext uri="{BB962C8B-B14F-4D97-AF65-F5344CB8AC3E}">
        <p14:creationId xmlns:p14="http://schemas.microsoft.com/office/powerpoint/2010/main" val="1969645253"/>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13.png"/><Relationship Id="rId4"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2.xml"/><Relationship Id="rId5" Type="http://schemas.openxmlformats.org/officeDocument/2006/relationships/image" Target="../media/image13.png"/><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13.png"/><Relationship Id="rId4" Type="http://schemas.openxmlformats.org/officeDocument/2006/relationships/image" Target="../media/image16.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13.png"/><Relationship Id="rId4" Type="http://schemas.openxmlformats.org/officeDocument/2006/relationships/image" Target="../media/image16.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3.png"/><Relationship Id="rId4"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13.png"/><Relationship Id="rId4"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ARDE (sans menu)">
    <p:spTree>
      <p:nvGrpSpPr>
        <p:cNvPr id="1" name=""/>
        <p:cNvGrpSpPr/>
        <p:nvPr/>
      </p:nvGrpSpPr>
      <p:grpSpPr>
        <a:xfrm>
          <a:off x="0" y="0"/>
          <a:ext cx="0" cy="0"/>
          <a:chOff x="0" y="0"/>
          <a:chExt cx="0" cy="0"/>
        </a:xfrm>
      </p:grpSpPr>
      <p:pic>
        <p:nvPicPr>
          <p:cNvPr id="42" name="Image 41">
            <a:extLst>
              <a:ext uri="{FF2B5EF4-FFF2-40B4-BE49-F238E27FC236}">
                <a16:creationId xmlns:a16="http://schemas.microsoft.com/office/drawing/2014/main" id="{91E6F3EB-CEED-416B-9D48-2719B87E38D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9905"/>
          </a:xfrm>
          <a:prstGeom prst="rect">
            <a:avLst/>
          </a:prstGeom>
        </p:spPr>
      </p:pic>
      <p:pic>
        <p:nvPicPr>
          <p:cNvPr id="17" name="Image 16" descr="Une image contenant cravate, personne, homme, portant&#10;&#10;Description générée automatiquement">
            <a:extLst>
              <a:ext uri="{FF2B5EF4-FFF2-40B4-BE49-F238E27FC236}">
                <a16:creationId xmlns:a16="http://schemas.microsoft.com/office/drawing/2014/main" id="{CE92B0B3-F53D-4E37-95B1-3BBD7D27497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78356" y="-58419"/>
            <a:ext cx="11349587" cy="6660000"/>
          </a:xfrm>
          <a:prstGeom prst="rect">
            <a:avLst/>
          </a:prstGeom>
        </p:spPr>
      </p:pic>
      <p:sp>
        <p:nvSpPr>
          <p:cNvPr id="34" name="Rectangle 33">
            <a:extLst>
              <a:ext uri="{FF2B5EF4-FFF2-40B4-BE49-F238E27FC236}">
                <a16:creationId xmlns:a16="http://schemas.microsoft.com/office/drawing/2014/main" id="{D9BEFABE-F827-40CA-B0DD-82E2C4104762}"/>
              </a:ext>
            </a:extLst>
          </p:cNvPr>
          <p:cNvSpPr/>
          <p:nvPr userDrawn="1"/>
        </p:nvSpPr>
        <p:spPr>
          <a:xfrm>
            <a:off x="7225632" y="5684902"/>
            <a:ext cx="4978399" cy="11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a:extLst>
              <a:ext uri="{FF2B5EF4-FFF2-40B4-BE49-F238E27FC236}">
                <a16:creationId xmlns:a16="http://schemas.microsoft.com/office/drawing/2014/main" id="{BDC8BCA1-9EAE-4425-A60A-8DE0FE3430FF}"/>
              </a:ext>
            </a:extLst>
          </p:cNvPr>
          <p:cNvSpPr/>
          <p:nvPr userDrawn="1"/>
        </p:nvSpPr>
        <p:spPr>
          <a:xfrm>
            <a:off x="0" y="6515012"/>
            <a:ext cx="741680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2" name="Connecteur droit 21">
            <a:extLst>
              <a:ext uri="{FF2B5EF4-FFF2-40B4-BE49-F238E27FC236}">
                <a16:creationId xmlns:a16="http://schemas.microsoft.com/office/drawing/2014/main" id="{0DFD7EEF-73F8-4A06-8B95-31912DCF14B1}"/>
              </a:ext>
            </a:extLst>
          </p:cNvPr>
          <p:cNvCxnSpPr>
            <a:cxnSpLocks/>
          </p:cNvCxnSpPr>
          <p:nvPr userDrawn="1"/>
        </p:nvCxnSpPr>
        <p:spPr>
          <a:xfrm>
            <a:off x="0" y="642796"/>
            <a:ext cx="12192000"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0" name="Connecteur droit 39">
            <a:extLst>
              <a:ext uri="{FF2B5EF4-FFF2-40B4-BE49-F238E27FC236}">
                <a16:creationId xmlns:a16="http://schemas.microsoft.com/office/drawing/2014/main" id="{ED6D6F70-5F02-4D08-98C0-570E9C22061D}"/>
              </a:ext>
            </a:extLst>
          </p:cNvPr>
          <p:cNvCxnSpPr>
            <a:cxnSpLocks/>
          </p:cNvCxnSpPr>
          <p:nvPr userDrawn="1"/>
        </p:nvCxnSpPr>
        <p:spPr>
          <a:xfrm>
            <a:off x="9723884" y="5499590"/>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sp>
        <p:nvSpPr>
          <p:cNvPr id="20" name="Titre 1">
            <a:extLst>
              <a:ext uri="{FF2B5EF4-FFF2-40B4-BE49-F238E27FC236}">
                <a16:creationId xmlns:a16="http://schemas.microsoft.com/office/drawing/2014/main" id="{4A674C20-6CF5-1E4E-A3EB-3548F88D53E1}"/>
              </a:ext>
            </a:extLst>
          </p:cNvPr>
          <p:cNvSpPr>
            <a:spLocks noGrp="1"/>
          </p:cNvSpPr>
          <p:nvPr>
            <p:ph type="ctrTitle" hasCustomPrompt="1"/>
          </p:nvPr>
        </p:nvSpPr>
        <p:spPr>
          <a:xfrm>
            <a:off x="5529372" y="2105560"/>
            <a:ext cx="5951135" cy="1339569"/>
          </a:xfrm>
          <a:prstGeom prst="rect">
            <a:avLst/>
          </a:prstGeom>
        </p:spPr>
        <p:txBody>
          <a:bodyPr anchor="ctr">
            <a:normAutofit/>
          </a:bodyPr>
          <a:lstStyle>
            <a:lvl1pPr marL="0" algn="r" defTabSz="914400" rtl="0" eaLnBrk="1" latinLnBrk="0" hangingPunct="1">
              <a:defRPr lang="fr-FR" sz="4000" b="1" kern="1200" cap="all" baseline="0" dirty="0">
                <a:solidFill>
                  <a:schemeClr val="bg1"/>
                </a:solidFill>
                <a:latin typeface="Poppins Light" panose="00000400000000000000" pitchFamily="2" charset="0"/>
                <a:ea typeface="+mn-ea"/>
                <a:cs typeface="Poppins Light" panose="00000400000000000000" pitchFamily="2" charset="0"/>
              </a:defRPr>
            </a:lvl1pPr>
          </a:lstStyle>
          <a:p>
            <a:r>
              <a:rPr lang="fr-FR" dirty="0"/>
              <a:t>MODIFIEZ LE STYLE DU TITRE</a:t>
            </a:r>
          </a:p>
        </p:txBody>
      </p:sp>
      <p:sp>
        <p:nvSpPr>
          <p:cNvPr id="21" name="Sous-titre 2">
            <a:extLst>
              <a:ext uri="{FF2B5EF4-FFF2-40B4-BE49-F238E27FC236}">
                <a16:creationId xmlns:a16="http://schemas.microsoft.com/office/drawing/2014/main" id="{802EBCAF-4419-0D4F-8D09-1C1104DF9B6B}"/>
              </a:ext>
            </a:extLst>
          </p:cNvPr>
          <p:cNvSpPr>
            <a:spLocks noGrp="1"/>
          </p:cNvSpPr>
          <p:nvPr>
            <p:ph type="subTitle" idx="1"/>
          </p:nvPr>
        </p:nvSpPr>
        <p:spPr>
          <a:xfrm>
            <a:off x="6317460" y="3326505"/>
            <a:ext cx="5169062" cy="1077217"/>
          </a:xfrm>
          <a:prstGeom prst="rect">
            <a:avLst/>
          </a:prstGeom>
        </p:spPr>
        <p:txBody>
          <a:bodyPr anchor="t">
            <a:noAutofit/>
          </a:bodyPr>
          <a:lstStyle>
            <a:lvl1pPr marL="0" indent="0" algn="r" defTabSz="914400" rtl="0" eaLnBrk="1" latinLnBrk="0" hangingPunct="1">
              <a:lnSpc>
                <a:spcPct val="150000"/>
              </a:lnSpc>
              <a:spcBef>
                <a:spcPts val="0"/>
              </a:spcBef>
              <a:buNone/>
              <a:defRPr lang="fr-FR" sz="1600" kern="1200" dirty="0">
                <a:solidFill>
                  <a:schemeClr val="bg1"/>
                </a:solidFill>
                <a:latin typeface="Poppins Light" panose="00000400000000000000" pitchFamily="2" charset="0"/>
                <a:ea typeface="+mn-ea"/>
                <a:cs typeface="Poppins Light" panose="000004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sp>
        <p:nvSpPr>
          <p:cNvPr id="23" name="Espace réservé du contenu 3">
            <a:extLst>
              <a:ext uri="{FF2B5EF4-FFF2-40B4-BE49-F238E27FC236}">
                <a16:creationId xmlns:a16="http://schemas.microsoft.com/office/drawing/2014/main" id="{97E06128-2E33-094F-B363-4BC35904ED8D}"/>
              </a:ext>
            </a:extLst>
          </p:cNvPr>
          <p:cNvSpPr>
            <a:spLocks noGrp="1"/>
          </p:cNvSpPr>
          <p:nvPr>
            <p:ph sz="half" idx="2"/>
          </p:nvPr>
        </p:nvSpPr>
        <p:spPr>
          <a:xfrm>
            <a:off x="7225630" y="6006101"/>
            <a:ext cx="4955642" cy="288000"/>
          </a:xfrm>
          <a:prstGeom prst="rect">
            <a:avLst/>
          </a:prstGeom>
        </p:spPr>
        <p:txBody>
          <a:bodyPr anchor="ctr">
            <a:noAutofit/>
          </a:bodyPr>
          <a:lstStyle>
            <a:lvl1pPr marL="0" indent="0" algn="ctr" defTabSz="914400" rtl="0" eaLnBrk="1" latinLnBrk="0" hangingPunct="1">
              <a:lnSpc>
                <a:spcPct val="100000"/>
              </a:lnSpc>
              <a:spcBef>
                <a:spcPts val="0"/>
              </a:spcBef>
              <a:buFont typeface="Arial" panose="020B0604020202020204" pitchFamily="34" charset="0"/>
              <a:buNone/>
              <a:defRPr lang="fr-FR" sz="1600" b="1" kern="1200" dirty="0">
                <a:solidFill>
                  <a:srgbClr val="161412"/>
                </a:solidFill>
                <a:latin typeface="Poppins Light" panose="00000400000000000000" pitchFamily="2" charset="0"/>
                <a:ea typeface="+mn-ea"/>
                <a:cs typeface="Poppins Light" panose="00000400000000000000" pitchFamily="2" charset="0"/>
              </a:defRPr>
            </a:lvl1pPr>
            <a:lvl2pPr marL="0" indent="0" algn="ctr" defTabSz="914400" rtl="0" eaLnBrk="1" latinLnBrk="0" hangingPunct="1">
              <a:lnSpc>
                <a:spcPct val="90000"/>
              </a:lnSpc>
              <a:spcBef>
                <a:spcPts val="1000"/>
              </a:spcBef>
              <a:buFont typeface="Arial" panose="020B0604020202020204" pitchFamily="34" charset="0"/>
              <a:buNone/>
              <a:defRPr lang="fr-FR" sz="2000" kern="1200" dirty="0" smtClean="0">
                <a:solidFill>
                  <a:schemeClr val="bg1"/>
                </a:solidFill>
                <a:latin typeface="Century Gothic" panose="020B0502020202020204" pitchFamily="34" charset="0"/>
                <a:ea typeface="+mn-ea"/>
                <a:cs typeface="+mn-cs"/>
              </a:defRPr>
            </a:lvl2pPr>
            <a:lvl3pPr marL="0" indent="0" algn="ctr" defTabSz="914400" rtl="0" eaLnBrk="1" latinLnBrk="0" hangingPunct="1">
              <a:lnSpc>
                <a:spcPct val="90000"/>
              </a:lnSpc>
              <a:spcBef>
                <a:spcPts val="1000"/>
              </a:spcBef>
              <a:buFont typeface="Arial" panose="020B0604020202020204" pitchFamily="34" charset="0"/>
              <a:buNone/>
              <a:defRPr lang="fr-FR" sz="2000" kern="1200" dirty="0" smtClean="0">
                <a:solidFill>
                  <a:schemeClr val="bg1"/>
                </a:solidFill>
                <a:latin typeface="Century Gothic" panose="020B0502020202020204" pitchFamily="34" charset="0"/>
                <a:ea typeface="+mn-ea"/>
                <a:cs typeface="+mn-cs"/>
              </a:defRPr>
            </a:lvl3pPr>
            <a:lvl4pPr marL="0" indent="0" algn="ctr" defTabSz="914400" rtl="0" eaLnBrk="1" latinLnBrk="0" hangingPunct="1">
              <a:lnSpc>
                <a:spcPct val="90000"/>
              </a:lnSpc>
              <a:spcBef>
                <a:spcPts val="1000"/>
              </a:spcBef>
              <a:buFont typeface="Arial" panose="020B0604020202020204" pitchFamily="34" charset="0"/>
              <a:buNone/>
              <a:defRPr lang="fr-FR" sz="2000" kern="1200" dirty="0" smtClean="0">
                <a:solidFill>
                  <a:schemeClr val="bg1"/>
                </a:solidFill>
                <a:latin typeface="Century Gothic" panose="020B0502020202020204" pitchFamily="34" charset="0"/>
                <a:ea typeface="+mn-ea"/>
                <a:cs typeface="+mn-cs"/>
              </a:defRPr>
            </a:lvl4pPr>
            <a:lvl5pPr marL="0" indent="0" algn="ctr" defTabSz="914400" rtl="0" eaLnBrk="1" latinLnBrk="0" hangingPunct="1">
              <a:lnSpc>
                <a:spcPct val="90000"/>
              </a:lnSpc>
              <a:spcBef>
                <a:spcPts val="1000"/>
              </a:spcBef>
              <a:buFont typeface="Arial" panose="020B0604020202020204" pitchFamily="34" charset="0"/>
              <a:buNone/>
              <a:defRPr lang="fr-FR" sz="2000" kern="1200" dirty="0">
                <a:solidFill>
                  <a:schemeClr val="bg1"/>
                </a:solidFill>
                <a:latin typeface="Century Gothic" panose="020B0502020202020204" pitchFamily="34" charset="0"/>
                <a:ea typeface="+mn-ea"/>
                <a:cs typeface="+mn-cs"/>
              </a:defRPr>
            </a:lvl5pPr>
          </a:lstStyle>
          <a:p>
            <a:pPr lvl="0"/>
            <a:r>
              <a:rPr lang="fr-FR" dirty="0"/>
              <a:t>Cliquez pour modifier les styles du texte du masque</a:t>
            </a:r>
          </a:p>
        </p:txBody>
      </p:sp>
      <p:sp>
        <p:nvSpPr>
          <p:cNvPr id="24" name="Espace réservé du contenu 3">
            <a:extLst>
              <a:ext uri="{FF2B5EF4-FFF2-40B4-BE49-F238E27FC236}">
                <a16:creationId xmlns:a16="http://schemas.microsoft.com/office/drawing/2014/main" id="{174D09A4-4DE5-3C46-94F9-E123C3EC3B57}"/>
              </a:ext>
            </a:extLst>
          </p:cNvPr>
          <p:cNvSpPr>
            <a:spLocks noGrp="1"/>
          </p:cNvSpPr>
          <p:nvPr>
            <p:ph sz="half" idx="10"/>
          </p:nvPr>
        </p:nvSpPr>
        <p:spPr>
          <a:xfrm>
            <a:off x="7224483" y="6303898"/>
            <a:ext cx="4955642" cy="288000"/>
          </a:xfrm>
          <a:prstGeom prst="rect">
            <a:avLst/>
          </a:prstGeom>
        </p:spPr>
        <p:txBody>
          <a:bodyPr anchor="ctr">
            <a:noAutofit/>
          </a:bodyPr>
          <a:lstStyle>
            <a:lvl1pPr marL="0" indent="0" algn="ctr" defTabSz="914400" rtl="0" eaLnBrk="1" latinLnBrk="0" hangingPunct="1">
              <a:lnSpc>
                <a:spcPct val="100000"/>
              </a:lnSpc>
              <a:spcBef>
                <a:spcPts val="0"/>
              </a:spcBef>
              <a:buFont typeface="Arial" panose="020B0604020202020204" pitchFamily="34" charset="0"/>
              <a:buNone/>
              <a:defRPr lang="fr-FR" sz="1600" kern="1200" dirty="0">
                <a:solidFill>
                  <a:srgbClr val="161412"/>
                </a:solidFill>
                <a:latin typeface="Poppins Light" panose="00000400000000000000" pitchFamily="2" charset="0"/>
                <a:ea typeface="+mn-ea"/>
                <a:cs typeface="Poppins Light" panose="00000400000000000000" pitchFamily="2" charset="0"/>
              </a:defRPr>
            </a:lvl1pPr>
            <a:lvl2pPr marL="0" indent="0" algn="ctr" defTabSz="914400" rtl="0" eaLnBrk="1" latinLnBrk="0" hangingPunct="1">
              <a:lnSpc>
                <a:spcPct val="90000"/>
              </a:lnSpc>
              <a:spcBef>
                <a:spcPts val="1000"/>
              </a:spcBef>
              <a:buFont typeface="Arial" panose="020B0604020202020204" pitchFamily="34" charset="0"/>
              <a:buNone/>
              <a:defRPr lang="fr-FR" sz="2000" kern="1200" dirty="0" smtClean="0">
                <a:solidFill>
                  <a:schemeClr val="bg1"/>
                </a:solidFill>
                <a:latin typeface="Century Gothic" panose="020B0502020202020204" pitchFamily="34" charset="0"/>
                <a:ea typeface="+mn-ea"/>
                <a:cs typeface="+mn-cs"/>
              </a:defRPr>
            </a:lvl2pPr>
            <a:lvl3pPr marL="0" indent="0" algn="ctr" defTabSz="914400" rtl="0" eaLnBrk="1" latinLnBrk="0" hangingPunct="1">
              <a:lnSpc>
                <a:spcPct val="90000"/>
              </a:lnSpc>
              <a:spcBef>
                <a:spcPts val="1000"/>
              </a:spcBef>
              <a:buFont typeface="Arial" panose="020B0604020202020204" pitchFamily="34" charset="0"/>
              <a:buNone/>
              <a:defRPr lang="fr-FR" sz="2000" kern="1200" dirty="0" smtClean="0">
                <a:solidFill>
                  <a:schemeClr val="bg1"/>
                </a:solidFill>
                <a:latin typeface="Century Gothic" panose="020B0502020202020204" pitchFamily="34" charset="0"/>
                <a:ea typeface="+mn-ea"/>
                <a:cs typeface="+mn-cs"/>
              </a:defRPr>
            </a:lvl3pPr>
            <a:lvl4pPr marL="0" indent="0" algn="ctr" defTabSz="914400" rtl="0" eaLnBrk="1" latinLnBrk="0" hangingPunct="1">
              <a:lnSpc>
                <a:spcPct val="90000"/>
              </a:lnSpc>
              <a:spcBef>
                <a:spcPts val="1000"/>
              </a:spcBef>
              <a:buFont typeface="Arial" panose="020B0604020202020204" pitchFamily="34" charset="0"/>
              <a:buNone/>
              <a:defRPr lang="fr-FR" sz="2000" kern="1200" dirty="0" smtClean="0">
                <a:solidFill>
                  <a:schemeClr val="bg1"/>
                </a:solidFill>
                <a:latin typeface="Century Gothic" panose="020B0502020202020204" pitchFamily="34" charset="0"/>
                <a:ea typeface="+mn-ea"/>
                <a:cs typeface="+mn-cs"/>
              </a:defRPr>
            </a:lvl4pPr>
            <a:lvl5pPr marL="0" indent="0" algn="ctr" defTabSz="914400" rtl="0" eaLnBrk="1" latinLnBrk="0" hangingPunct="1">
              <a:lnSpc>
                <a:spcPct val="90000"/>
              </a:lnSpc>
              <a:spcBef>
                <a:spcPts val="1000"/>
              </a:spcBef>
              <a:buFont typeface="Arial" panose="020B0604020202020204" pitchFamily="34" charset="0"/>
              <a:buNone/>
              <a:defRPr lang="fr-FR" sz="2000" kern="1200" dirty="0">
                <a:solidFill>
                  <a:schemeClr val="bg1"/>
                </a:solidFill>
                <a:latin typeface="Century Gothic" panose="020B0502020202020204" pitchFamily="34" charset="0"/>
                <a:ea typeface="+mn-ea"/>
                <a:cs typeface="+mn-cs"/>
              </a:defRPr>
            </a:lvl5pPr>
          </a:lstStyle>
          <a:p>
            <a:pPr lvl="0"/>
            <a:r>
              <a:rPr lang="fr-FR" dirty="0"/>
              <a:t>Cliquez pour modifier les styles du texte du masque</a:t>
            </a:r>
          </a:p>
        </p:txBody>
      </p:sp>
      <p:pic>
        <p:nvPicPr>
          <p:cNvPr id="25" name="Image 24">
            <a:extLst>
              <a:ext uri="{FF2B5EF4-FFF2-40B4-BE49-F238E27FC236}">
                <a16:creationId xmlns:a16="http://schemas.microsoft.com/office/drawing/2014/main" id="{8D70F87B-6835-A14D-B88E-99978C6F6A4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4057" y="248529"/>
            <a:ext cx="1591112" cy="180000"/>
          </a:xfrm>
          <a:prstGeom prst="rect">
            <a:avLst/>
          </a:prstGeom>
        </p:spPr>
      </p:pic>
    </p:spTree>
    <p:extLst>
      <p:ext uri="{BB962C8B-B14F-4D97-AF65-F5344CB8AC3E}">
        <p14:creationId xmlns:p14="http://schemas.microsoft.com/office/powerpoint/2010/main" val="25217674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ommaire-3-item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C457BEA-B7F7-C146-9746-175FA0B1224E}"/>
              </a:ext>
            </a:extLst>
          </p:cNvPr>
          <p:cNvSpPr/>
          <p:nvPr userDrawn="1"/>
        </p:nvSpPr>
        <p:spPr>
          <a:xfrm>
            <a:off x="5210769" y="2779417"/>
            <a:ext cx="3420000" cy="143347"/>
          </a:xfrm>
          <a:prstGeom prst="rect">
            <a:avLst/>
          </a:prstGeom>
          <a:gradFill>
            <a:gsLst>
              <a:gs pos="100000">
                <a:srgbClr val="EEA500"/>
              </a:gs>
              <a:gs pos="0">
                <a:srgbClr val="FFD800"/>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C5E540A7-FF35-A14E-9B8C-0D72BCF4350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2880000" cy="6858000"/>
          </a:xfrm>
          <a:prstGeom prst="rect">
            <a:avLst/>
          </a:prstGeom>
        </p:spPr>
      </p:pic>
      <p:sp>
        <p:nvSpPr>
          <p:cNvPr id="8" name="Rectangle 7">
            <a:extLst>
              <a:ext uri="{FF2B5EF4-FFF2-40B4-BE49-F238E27FC236}">
                <a16:creationId xmlns:a16="http://schemas.microsoft.com/office/drawing/2014/main" id="{3D97A6C6-C757-6A46-BD46-32B08CB79E12}"/>
              </a:ext>
            </a:extLst>
          </p:cNvPr>
          <p:cNvSpPr/>
          <p:nvPr userDrawn="1"/>
        </p:nvSpPr>
        <p:spPr>
          <a:xfrm>
            <a:off x="1805715" y="719999"/>
            <a:ext cx="4209143" cy="9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8">
            <a:extLst>
              <a:ext uri="{FF2B5EF4-FFF2-40B4-BE49-F238E27FC236}">
                <a16:creationId xmlns:a16="http://schemas.microsoft.com/office/drawing/2014/main" id="{5E193823-F852-4845-93AA-B69869A66DC8}"/>
              </a:ext>
            </a:extLst>
          </p:cNvPr>
          <p:cNvCxnSpPr>
            <a:cxnSpLocks/>
          </p:cNvCxnSpPr>
          <p:nvPr userDrawn="1"/>
        </p:nvCxnSpPr>
        <p:spPr>
          <a:xfrm rot="5400000">
            <a:off x="1802334" y="979876"/>
            <a:ext cx="0" cy="396000"/>
          </a:xfrm>
          <a:prstGeom prst="line">
            <a:avLst/>
          </a:prstGeom>
          <a:ln w="19050">
            <a:solidFill>
              <a:srgbClr val="161412"/>
            </a:solidFill>
          </a:ln>
        </p:spPr>
        <p:style>
          <a:lnRef idx="1">
            <a:schemeClr val="accent1"/>
          </a:lnRef>
          <a:fillRef idx="0">
            <a:schemeClr val="accent1"/>
          </a:fillRef>
          <a:effectRef idx="0">
            <a:schemeClr val="accent1"/>
          </a:effectRef>
          <a:fontRef idx="minor">
            <a:schemeClr val="tx1"/>
          </a:fontRef>
        </p:style>
      </p:cxnSp>
      <p:pic>
        <p:nvPicPr>
          <p:cNvPr id="10" name="Image 9" descr="Une image contenant clipart&#10;&#10;Description générée automatiquement">
            <a:extLst>
              <a:ext uri="{FF2B5EF4-FFF2-40B4-BE49-F238E27FC236}">
                <a16:creationId xmlns:a16="http://schemas.microsoft.com/office/drawing/2014/main" id="{D5B89B71-E77B-1C4A-B409-CBBC9F3CE9E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64786" y="6535336"/>
            <a:ext cx="350688" cy="180000"/>
          </a:xfrm>
          <a:prstGeom prst="rect">
            <a:avLst/>
          </a:prstGeom>
        </p:spPr>
      </p:pic>
      <p:sp>
        <p:nvSpPr>
          <p:cNvPr id="11" name="Titre 1">
            <a:extLst>
              <a:ext uri="{FF2B5EF4-FFF2-40B4-BE49-F238E27FC236}">
                <a16:creationId xmlns:a16="http://schemas.microsoft.com/office/drawing/2014/main" id="{9A55B1AE-5A74-AC4A-B560-0B752BC1C3C1}"/>
              </a:ext>
            </a:extLst>
          </p:cNvPr>
          <p:cNvSpPr>
            <a:spLocks noGrp="1"/>
          </p:cNvSpPr>
          <p:nvPr>
            <p:ph type="title"/>
          </p:nvPr>
        </p:nvSpPr>
        <p:spPr>
          <a:xfrm>
            <a:off x="2144565" y="927092"/>
            <a:ext cx="8577261" cy="523220"/>
          </a:xfrm>
        </p:spPr>
        <p:txBody>
          <a:bodyPr>
            <a:normAutofit/>
          </a:bodyPr>
          <a:lstStyle>
            <a:lvl1pPr>
              <a:defRPr lang="fr-FR" sz="2800" b="1" kern="1200" cap="all" baseline="0" dirty="0">
                <a:solidFill>
                  <a:srgbClr val="161412"/>
                </a:solidFill>
                <a:latin typeface="Poppins Light" panose="00000400000000000000" pitchFamily="2" charset="0"/>
                <a:ea typeface="+mn-ea"/>
                <a:cs typeface="Poppins Light" panose="00000400000000000000" pitchFamily="2" charset="0"/>
              </a:defRPr>
            </a:lvl1pPr>
          </a:lstStyle>
          <a:p>
            <a:r>
              <a:rPr lang="fr-FR" dirty="0"/>
              <a:t>Modifiez le style du titre</a:t>
            </a:r>
          </a:p>
        </p:txBody>
      </p:sp>
      <p:sp>
        <p:nvSpPr>
          <p:cNvPr id="12" name="Espace réservé du contenu 2">
            <a:extLst>
              <a:ext uri="{FF2B5EF4-FFF2-40B4-BE49-F238E27FC236}">
                <a16:creationId xmlns:a16="http://schemas.microsoft.com/office/drawing/2014/main" id="{E2445C9B-D57B-E048-BAB4-8F914C6E0EC4}"/>
              </a:ext>
            </a:extLst>
          </p:cNvPr>
          <p:cNvSpPr>
            <a:spLocks noGrp="1"/>
          </p:cNvSpPr>
          <p:nvPr>
            <p:ph idx="1"/>
          </p:nvPr>
        </p:nvSpPr>
        <p:spPr>
          <a:xfrm>
            <a:off x="5080000" y="2409919"/>
            <a:ext cx="6935474" cy="720966"/>
          </a:xfrm>
        </p:spPr>
        <p:txBody>
          <a:bodyPr anchor="ctr"/>
          <a:lstStyle>
            <a:lvl1pPr marL="0" indent="0" algn="l" defTabSz="914400" rtl="0" eaLnBrk="1" latinLnBrk="0" hangingPunct="1">
              <a:buSzPct val="100000"/>
              <a:buFontTx/>
              <a:buNone/>
              <a:defRPr lang="fr-FR" sz="2800" b="1" kern="1200" cap="all" baseline="0" dirty="0">
                <a:solidFill>
                  <a:srgbClr val="161412"/>
                </a:solidFill>
                <a:latin typeface="Poppins Light" pitchFamily="2" charset="77"/>
                <a:ea typeface="+mn-ea"/>
                <a:cs typeface="Poppins Light" pitchFamily="2" charset="77"/>
              </a:defRPr>
            </a:lvl1pPr>
            <a:lvl2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2pPr>
            <a:lvl3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3pPr>
            <a:lvl4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4pPr>
            <a:lvl5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5pPr>
          </a:lstStyle>
          <a:p>
            <a:pPr lvl="0"/>
            <a:r>
              <a:rPr lang="fr-FR" dirty="0"/>
              <a:t>Cliquez pour modifier les styles du texte du masque</a:t>
            </a:r>
          </a:p>
        </p:txBody>
      </p:sp>
      <p:sp>
        <p:nvSpPr>
          <p:cNvPr id="13" name="ZoneTexte 12">
            <a:extLst>
              <a:ext uri="{FF2B5EF4-FFF2-40B4-BE49-F238E27FC236}">
                <a16:creationId xmlns:a16="http://schemas.microsoft.com/office/drawing/2014/main" id="{4981CC59-DF55-484C-9347-DB3BA1ADA3BB}"/>
              </a:ext>
            </a:extLst>
          </p:cNvPr>
          <p:cNvSpPr txBox="1"/>
          <p:nvPr userDrawn="1"/>
        </p:nvSpPr>
        <p:spPr>
          <a:xfrm>
            <a:off x="3966780" y="2354904"/>
            <a:ext cx="931575" cy="830997"/>
          </a:xfrm>
          <a:prstGeom prst="rect">
            <a:avLst/>
          </a:prstGeom>
          <a:noFill/>
        </p:spPr>
        <p:txBody>
          <a:bodyPr wrap="square" rtlCol="0">
            <a:spAutoFit/>
          </a:bodyPr>
          <a:lstStyle/>
          <a:p>
            <a:pPr algn="ctr"/>
            <a:r>
              <a:rPr lang="fr-FR" sz="4800" b="1" dirty="0">
                <a:solidFill>
                  <a:srgbClr val="161412"/>
                </a:solidFill>
                <a:latin typeface="Poppins Light" panose="00000400000000000000" pitchFamily="2" charset="0"/>
                <a:cs typeface="Poppins Light" panose="00000400000000000000" pitchFamily="2" charset="0"/>
              </a:rPr>
              <a:t>01</a:t>
            </a:r>
          </a:p>
        </p:txBody>
      </p:sp>
      <p:sp>
        <p:nvSpPr>
          <p:cNvPr id="14" name="ZoneTexte 13">
            <a:extLst>
              <a:ext uri="{FF2B5EF4-FFF2-40B4-BE49-F238E27FC236}">
                <a16:creationId xmlns:a16="http://schemas.microsoft.com/office/drawing/2014/main" id="{097F4F39-EB5F-F149-8EAF-2B5A3CE75BBD}"/>
              </a:ext>
            </a:extLst>
          </p:cNvPr>
          <p:cNvSpPr txBox="1"/>
          <p:nvPr userDrawn="1"/>
        </p:nvSpPr>
        <p:spPr>
          <a:xfrm>
            <a:off x="3966780" y="3534343"/>
            <a:ext cx="931575" cy="830997"/>
          </a:xfrm>
          <a:prstGeom prst="rect">
            <a:avLst/>
          </a:prstGeom>
          <a:noFill/>
        </p:spPr>
        <p:txBody>
          <a:bodyPr wrap="square" rtlCol="0">
            <a:spAutoFit/>
          </a:bodyPr>
          <a:lstStyle/>
          <a:p>
            <a:pPr algn="ctr"/>
            <a:r>
              <a:rPr lang="fr-FR" sz="4800" b="1" dirty="0">
                <a:solidFill>
                  <a:srgbClr val="161412"/>
                </a:solidFill>
                <a:latin typeface="Poppins Light" panose="00000400000000000000" pitchFamily="2" charset="0"/>
                <a:cs typeface="Poppins Light" panose="00000400000000000000" pitchFamily="2" charset="0"/>
              </a:rPr>
              <a:t>02</a:t>
            </a:r>
          </a:p>
        </p:txBody>
      </p:sp>
      <p:sp>
        <p:nvSpPr>
          <p:cNvPr id="15" name="ZoneTexte 14">
            <a:extLst>
              <a:ext uri="{FF2B5EF4-FFF2-40B4-BE49-F238E27FC236}">
                <a16:creationId xmlns:a16="http://schemas.microsoft.com/office/drawing/2014/main" id="{32480803-D62B-974C-8088-E10FF3575650}"/>
              </a:ext>
            </a:extLst>
          </p:cNvPr>
          <p:cNvSpPr txBox="1"/>
          <p:nvPr userDrawn="1"/>
        </p:nvSpPr>
        <p:spPr>
          <a:xfrm>
            <a:off x="3947027" y="4694846"/>
            <a:ext cx="971369" cy="830997"/>
          </a:xfrm>
          <a:prstGeom prst="rect">
            <a:avLst/>
          </a:prstGeom>
          <a:noFill/>
        </p:spPr>
        <p:txBody>
          <a:bodyPr wrap="square" rtlCol="0">
            <a:spAutoFit/>
          </a:bodyPr>
          <a:lstStyle/>
          <a:p>
            <a:pPr algn="ctr"/>
            <a:r>
              <a:rPr lang="fr-FR" sz="4800" b="1" dirty="0">
                <a:solidFill>
                  <a:srgbClr val="161412"/>
                </a:solidFill>
                <a:latin typeface="Poppins Light" panose="00000400000000000000" pitchFamily="2" charset="0"/>
                <a:cs typeface="Poppins Light" panose="00000400000000000000" pitchFamily="2" charset="0"/>
              </a:rPr>
              <a:t>03</a:t>
            </a:r>
          </a:p>
        </p:txBody>
      </p:sp>
      <p:sp>
        <p:nvSpPr>
          <p:cNvPr id="16" name="Rectangle 15">
            <a:extLst>
              <a:ext uri="{FF2B5EF4-FFF2-40B4-BE49-F238E27FC236}">
                <a16:creationId xmlns:a16="http://schemas.microsoft.com/office/drawing/2014/main" id="{2F300C7C-BD16-4E4E-8A34-552A17264345}"/>
              </a:ext>
            </a:extLst>
          </p:cNvPr>
          <p:cNvSpPr/>
          <p:nvPr userDrawn="1"/>
        </p:nvSpPr>
        <p:spPr>
          <a:xfrm>
            <a:off x="5210769" y="3952393"/>
            <a:ext cx="2376000" cy="143347"/>
          </a:xfrm>
          <a:prstGeom prst="rect">
            <a:avLst/>
          </a:prstGeom>
          <a:gradFill>
            <a:gsLst>
              <a:gs pos="100000">
                <a:srgbClr val="EEA500"/>
              </a:gs>
              <a:gs pos="0">
                <a:srgbClr val="FFD800"/>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space réservé du contenu 2">
            <a:extLst>
              <a:ext uri="{FF2B5EF4-FFF2-40B4-BE49-F238E27FC236}">
                <a16:creationId xmlns:a16="http://schemas.microsoft.com/office/drawing/2014/main" id="{7DC5CA35-A05D-1841-A1B3-03947AF87177}"/>
              </a:ext>
            </a:extLst>
          </p:cNvPr>
          <p:cNvSpPr>
            <a:spLocks noGrp="1"/>
          </p:cNvSpPr>
          <p:nvPr>
            <p:ph idx="10"/>
          </p:nvPr>
        </p:nvSpPr>
        <p:spPr>
          <a:xfrm>
            <a:off x="5080000" y="3582895"/>
            <a:ext cx="6935474" cy="720966"/>
          </a:xfrm>
        </p:spPr>
        <p:txBody>
          <a:bodyPr anchor="ctr"/>
          <a:lstStyle>
            <a:lvl1pPr marL="0" indent="0" algn="l" defTabSz="914400" rtl="0" eaLnBrk="1" latinLnBrk="0" hangingPunct="1">
              <a:buSzPct val="100000"/>
              <a:buFontTx/>
              <a:buNone/>
              <a:defRPr lang="fr-FR" sz="2800" b="1" kern="1200" cap="all" baseline="0" dirty="0">
                <a:solidFill>
                  <a:srgbClr val="161412"/>
                </a:solidFill>
                <a:latin typeface="Poppins Light" pitchFamily="2" charset="77"/>
                <a:ea typeface="+mn-ea"/>
                <a:cs typeface="Poppins Light" pitchFamily="2" charset="77"/>
              </a:defRPr>
            </a:lvl1pPr>
            <a:lvl2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2pPr>
            <a:lvl3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3pPr>
            <a:lvl4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4pPr>
            <a:lvl5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5pPr>
          </a:lstStyle>
          <a:p>
            <a:pPr lvl="0"/>
            <a:r>
              <a:rPr lang="fr-FR" dirty="0"/>
              <a:t>Cliquez pour modifier les styles du texte du masque</a:t>
            </a:r>
          </a:p>
        </p:txBody>
      </p:sp>
      <p:sp>
        <p:nvSpPr>
          <p:cNvPr id="18" name="Rectangle 17">
            <a:extLst>
              <a:ext uri="{FF2B5EF4-FFF2-40B4-BE49-F238E27FC236}">
                <a16:creationId xmlns:a16="http://schemas.microsoft.com/office/drawing/2014/main" id="{8825A59E-FDB5-6144-8178-AFD1E6321AB3}"/>
              </a:ext>
            </a:extLst>
          </p:cNvPr>
          <p:cNvSpPr/>
          <p:nvPr userDrawn="1"/>
        </p:nvSpPr>
        <p:spPr>
          <a:xfrm>
            <a:off x="5210769" y="5129105"/>
            <a:ext cx="4392000" cy="143347"/>
          </a:xfrm>
          <a:prstGeom prst="rect">
            <a:avLst/>
          </a:prstGeom>
          <a:gradFill>
            <a:gsLst>
              <a:gs pos="100000">
                <a:srgbClr val="EEA500"/>
              </a:gs>
              <a:gs pos="0">
                <a:srgbClr val="FFD800"/>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space réservé du contenu 2">
            <a:extLst>
              <a:ext uri="{FF2B5EF4-FFF2-40B4-BE49-F238E27FC236}">
                <a16:creationId xmlns:a16="http://schemas.microsoft.com/office/drawing/2014/main" id="{E1AD5816-0BCE-284D-BE16-D345B21C37F9}"/>
              </a:ext>
            </a:extLst>
          </p:cNvPr>
          <p:cNvSpPr>
            <a:spLocks noGrp="1"/>
          </p:cNvSpPr>
          <p:nvPr>
            <p:ph idx="11"/>
          </p:nvPr>
        </p:nvSpPr>
        <p:spPr>
          <a:xfrm>
            <a:off x="5080000" y="4759607"/>
            <a:ext cx="6935474" cy="720966"/>
          </a:xfrm>
        </p:spPr>
        <p:txBody>
          <a:bodyPr anchor="ctr"/>
          <a:lstStyle>
            <a:lvl1pPr marL="0" indent="0" algn="l" defTabSz="914400" rtl="0" eaLnBrk="1" latinLnBrk="0" hangingPunct="1">
              <a:buSzPct val="100000"/>
              <a:buFontTx/>
              <a:buNone/>
              <a:defRPr lang="fr-FR" sz="2800" b="1" kern="1200" cap="all" baseline="0" dirty="0">
                <a:solidFill>
                  <a:srgbClr val="161412"/>
                </a:solidFill>
                <a:latin typeface="Poppins Light" pitchFamily="2" charset="77"/>
                <a:ea typeface="+mn-ea"/>
                <a:cs typeface="Poppins Light" pitchFamily="2" charset="77"/>
              </a:defRPr>
            </a:lvl1pPr>
            <a:lvl2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2pPr>
            <a:lvl3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3pPr>
            <a:lvl4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4pPr>
            <a:lvl5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5pPr>
          </a:lstStyle>
          <a:p>
            <a:pPr lvl="0"/>
            <a:r>
              <a:rPr lang="fr-FR" dirty="0"/>
              <a:t>Cliquez pour modifier les styles du texte du masque</a:t>
            </a:r>
          </a:p>
        </p:txBody>
      </p:sp>
    </p:spTree>
    <p:extLst>
      <p:ext uri="{BB962C8B-B14F-4D97-AF65-F5344CB8AC3E}">
        <p14:creationId xmlns:p14="http://schemas.microsoft.com/office/powerpoint/2010/main" val="1370723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ommaire-4-item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BDA4A0-16F4-FD41-9915-3D6904A9C4B4}"/>
              </a:ext>
            </a:extLst>
          </p:cNvPr>
          <p:cNvSpPr/>
          <p:nvPr userDrawn="1"/>
        </p:nvSpPr>
        <p:spPr>
          <a:xfrm>
            <a:off x="5210769" y="2304853"/>
            <a:ext cx="3420000" cy="143347"/>
          </a:xfrm>
          <a:prstGeom prst="rect">
            <a:avLst/>
          </a:prstGeom>
          <a:gradFill>
            <a:gsLst>
              <a:gs pos="100000">
                <a:srgbClr val="EEA500"/>
              </a:gs>
              <a:gs pos="0">
                <a:srgbClr val="FFD800"/>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814C1BD8-0F9B-E841-B5AD-594876DD848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2880000" cy="6858000"/>
          </a:xfrm>
          <a:prstGeom prst="rect">
            <a:avLst/>
          </a:prstGeom>
        </p:spPr>
      </p:pic>
      <p:sp>
        <p:nvSpPr>
          <p:cNvPr id="8" name="Rectangle 7">
            <a:extLst>
              <a:ext uri="{FF2B5EF4-FFF2-40B4-BE49-F238E27FC236}">
                <a16:creationId xmlns:a16="http://schemas.microsoft.com/office/drawing/2014/main" id="{31BF372F-B59B-CC49-96FD-73016021D33F}"/>
              </a:ext>
            </a:extLst>
          </p:cNvPr>
          <p:cNvSpPr/>
          <p:nvPr userDrawn="1"/>
        </p:nvSpPr>
        <p:spPr>
          <a:xfrm>
            <a:off x="1805715" y="719999"/>
            <a:ext cx="4209143" cy="9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8">
            <a:extLst>
              <a:ext uri="{FF2B5EF4-FFF2-40B4-BE49-F238E27FC236}">
                <a16:creationId xmlns:a16="http://schemas.microsoft.com/office/drawing/2014/main" id="{742575BB-0B8E-3644-82D5-EDA6AEC81E87}"/>
              </a:ext>
            </a:extLst>
          </p:cNvPr>
          <p:cNvCxnSpPr>
            <a:cxnSpLocks/>
          </p:cNvCxnSpPr>
          <p:nvPr userDrawn="1"/>
        </p:nvCxnSpPr>
        <p:spPr>
          <a:xfrm rot="5400000">
            <a:off x="1802334" y="979876"/>
            <a:ext cx="0" cy="396000"/>
          </a:xfrm>
          <a:prstGeom prst="line">
            <a:avLst/>
          </a:prstGeom>
          <a:ln w="19050">
            <a:solidFill>
              <a:srgbClr val="161412"/>
            </a:solidFill>
          </a:ln>
        </p:spPr>
        <p:style>
          <a:lnRef idx="1">
            <a:schemeClr val="accent1"/>
          </a:lnRef>
          <a:fillRef idx="0">
            <a:schemeClr val="accent1"/>
          </a:fillRef>
          <a:effectRef idx="0">
            <a:schemeClr val="accent1"/>
          </a:effectRef>
          <a:fontRef idx="minor">
            <a:schemeClr val="tx1"/>
          </a:fontRef>
        </p:style>
      </p:cxnSp>
      <p:pic>
        <p:nvPicPr>
          <p:cNvPr id="10" name="Image 9" descr="Une image contenant clipart&#10;&#10;Description générée automatiquement">
            <a:extLst>
              <a:ext uri="{FF2B5EF4-FFF2-40B4-BE49-F238E27FC236}">
                <a16:creationId xmlns:a16="http://schemas.microsoft.com/office/drawing/2014/main" id="{5B71FA1B-AFA7-7F44-BD82-BEB35A878BF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64786" y="6535336"/>
            <a:ext cx="350688" cy="180000"/>
          </a:xfrm>
          <a:prstGeom prst="rect">
            <a:avLst/>
          </a:prstGeom>
        </p:spPr>
      </p:pic>
      <p:sp>
        <p:nvSpPr>
          <p:cNvPr id="11" name="Titre 1">
            <a:extLst>
              <a:ext uri="{FF2B5EF4-FFF2-40B4-BE49-F238E27FC236}">
                <a16:creationId xmlns:a16="http://schemas.microsoft.com/office/drawing/2014/main" id="{1F0708DD-5D0E-4640-9D03-3726659B51A0}"/>
              </a:ext>
            </a:extLst>
          </p:cNvPr>
          <p:cNvSpPr>
            <a:spLocks noGrp="1"/>
          </p:cNvSpPr>
          <p:nvPr>
            <p:ph type="title"/>
          </p:nvPr>
        </p:nvSpPr>
        <p:spPr>
          <a:xfrm>
            <a:off x="2144565" y="927092"/>
            <a:ext cx="8577261" cy="523220"/>
          </a:xfrm>
        </p:spPr>
        <p:txBody>
          <a:bodyPr>
            <a:normAutofit/>
          </a:bodyPr>
          <a:lstStyle>
            <a:lvl1pPr>
              <a:defRPr lang="fr-FR" sz="2800" b="1" kern="1200" cap="all" baseline="0" dirty="0">
                <a:solidFill>
                  <a:srgbClr val="161412"/>
                </a:solidFill>
                <a:latin typeface="Poppins Light" panose="00000400000000000000" pitchFamily="2" charset="0"/>
                <a:ea typeface="+mn-ea"/>
                <a:cs typeface="Poppins Light" panose="00000400000000000000" pitchFamily="2" charset="0"/>
              </a:defRPr>
            </a:lvl1pPr>
          </a:lstStyle>
          <a:p>
            <a:r>
              <a:rPr lang="fr-FR" dirty="0"/>
              <a:t>Modifiez le style du titre</a:t>
            </a:r>
          </a:p>
        </p:txBody>
      </p:sp>
      <p:sp>
        <p:nvSpPr>
          <p:cNvPr id="12" name="Espace réservé du contenu 2">
            <a:extLst>
              <a:ext uri="{FF2B5EF4-FFF2-40B4-BE49-F238E27FC236}">
                <a16:creationId xmlns:a16="http://schemas.microsoft.com/office/drawing/2014/main" id="{180F3F0E-F431-0049-BE3D-38E71A893AA7}"/>
              </a:ext>
            </a:extLst>
          </p:cNvPr>
          <p:cNvSpPr>
            <a:spLocks noGrp="1"/>
          </p:cNvSpPr>
          <p:nvPr>
            <p:ph idx="1"/>
          </p:nvPr>
        </p:nvSpPr>
        <p:spPr>
          <a:xfrm>
            <a:off x="5080000" y="1935355"/>
            <a:ext cx="6935474" cy="720966"/>
          </a:xfrm>
        </p:spPr>
        <p:txBody>
          <a:bodyPr anchor="ctr"/>
          <a:lstStyle>
            <a:lvl1pPr marL="0" indent="0" algn="l" defTabSz="914400" rtl="0" eaLnBrk="1" latinLnBrk="0" hangingPunct="1">
              <a:buSzPct val="100000"/>
              <a:buFontTx/>
              <a:buNone/>
              <a:defRPr lang="fr-FR" sz="2800" b="1" kern="1200" cap="all" baseline="0" dirty="0">
                <a:solidFill>
                  <a:srgbClr val="161412"/>
                </a:solidFill>
                <a:latin typeface="Poppins Light" pitchFamily="2" charset="77"/>
                <a:ea typeface="+mn-ea"/>
                <a:cs typeface="Poppins Light" pitchFamily="2" charset="77"/>
              </a:defRPr>
            </a:lvl1pPr>
            <a:lvl2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2pPr>
            <a:lvl3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3pPr>
            <a:lvl4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4pPr>
            <a:lvl5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5pPr>
          </a:lstStyle>
          <a:p>
            <a:pPr lvl="0"/>
            <a:r>
              <a:rPr lang="fr-FR" dirty="0"/>
              <a:t>Cliquez pour modifier les styles du texte du masque</a:t>
            </a:r>
          </a:p>
        </p:txBody>
      </p:sp>
      <p:sp>
        <p:nvSpPr>
          <p:cNvPr id="13" name="ZoneTexte 12">
            <a:extLst>
              <a:ext uri="{FF2B5EF4-FFF2-40B4-BE49-F238E27FC236}">
                <a16:creationId xmlns:a16="http://schemas.microsoft.com/office/drawing/2014/main" id="{B27BA9AE-D40E-6843-A876-191A6E21140E}"/>
              </a:ext>
            </a:extLst>
          </p:cNvPr>
          <p:cNvSpPr txBox="1"/>
          <p:nvPr userDrawn="1"/>
        </p:nvSpPr>
        <p:spPr>
          <a:xfrm>
            <a:off x="3966780" y="1880340"/>
            <a:ext cx="931575" cy="830997"/>
          </a:xfrm>
          <a:prstGeom prst="rect">
            <a:avLst/>
          </a:prstGeom>
          <a:noFill/>
        </p:spPr>
        <p:txBody>
          <a:bodyPr wrap="square" rtlCol="0">
            <a:spAutoFit/>
          </a:bodyPr>
          <a:lstStyle/>
          <a:p>
            <a:pPr algn="ctr"/>
            <a:r>
              <a:rPr lang="fr-FR" sz="4800" b="1" dirty="0">
                <a:solidFill>
                  <a:srgbClr val="161412"/>
                </a:solidFill>
                <a:latin typeface="Poppins Light" panose="00000400000000000000" pitchFamily="2" charset="0"/>
                <a:cs typeface="Poppins Light" panose="00000400000000000000" pitchFamily="2" charset="0"/>
              </a:rPr>
              <a:t>01</a:t>
            </a:r>
          </a:p>
        </p:txBody>
      </p:sp>
      <p:sp>
        <p:nvSpPr>
          <p:cNvPr id="14" name="ZoneTexte 13">
            <a:extLst>
              <a:ext uri="{FF2B5EF4-FFF2-40B4-BE49-F238E27FC236}">
                <a16:creationId xmlns:a16="http://schemas.microsoft.com/office/drawing/2014/main" id="{C48F0055-A72F-3C4B-AC13-DD363216ECE3}"/>
              </a:ext>
            </a:extLst>
          </p:cNvPr>
          <p:cNvSpPr txBox="1"/>
          <p:nvPr userDrawn="1"/>
        </p:nvSpPr>
        <p:spPr>
          <a:xfrm>
            <a:off x="3966780" y="3059779"/>
            <a:ext cx="931575" cy="830997"/>
          </a:xfrm>
          <a:prstGeom prst="rect">
            <a:avLst/>
          </a:prstGeom>
          <a:noFill/>
        </p:spPr>
        <p:txBody>
          <a:bodyPr wrap="square" rtlCol="0">
            <a:spAutoFit/>
          </a:bodyPr>
          <a:lstStyle/>
          <a:p>
            <a:pPr algn="ctr"/>
            <a:r>
              <a:rPr lang="fr-FR" sz="4800" b="1" dirty="0">
                <a:solidFill>
                  <a:srgbClr val="161412"/>
                </a:solidFill>
                <a:latin typeface="Poppins Light" panose="00000400000000000000" pitchFamily="2" charset="0"/>
                <a:cs typeface="Poppins Light" panose="00000400000000000000" pitchFamily="2" charset="0"/>
              </a:rPr>
              <a:t>02</a:t>
            </a:r>
          </a:p>
        </p:txBody>
      </p:sp>
      <p:sp>
        <p:nvSpPr>
          <p:cNvPr id="15" name="ZoneTexte 14">
            <a:extLst>
              <a:ext uri="{FF2B5EF4-FFF2-40B4-BE49-F238E27FC236}">
                <a16:creationId xmlns:a16="http://schemas.microsoft.com/office/drawing/2014/main" id="{C29EE1AF-3AEC-154B-B3E6-572EE86232E7}"/>
              </a:ext>
            </a:extLst>
          </p:cNvPr>
          <p:cNvSpPr txBox="1"/>
          <p:nvPr userDrawn="1"/>
        </p:nvSpPr>
        <p:spPr>
          <a:xfrm>
            <a:off x="3947027" y="4220282"/>
            <a:ext cx="971369" cy="830997"/>
          </a:xfrm>
          <a:prstGeom prst="rect">
            <a:avLst/>
          </a:prstGeom>
          <a:noFill/>
        </p:spPr>
        <p:txBody>
          <a:bodyPr wrap="square" rtlCol="0">
            <a:spAutoFit/>
          </a:bodyPr>
          <a:lstStyle/>
          <a:p>
            <a:pPr algn="ctr"/>
            <a:r>
              <a:rPr lang="fr-FR" sz="4800" b="1" dirty="0">
                <a:solidFill>
                  <a:srgbClr val="161412"/>
                </a:solidFill>
                <a:latin typeface="Poppins Light" panose="00000400000000000000" pitchFamily="2" charset="0"/>
                <a:cs typeface="Poppins Light" panose="00000400000000000000" pitchFamily="2" charset="0"/>
              </a:rPr>
              <a:t>03</a:t>
            </a:r>
          </a:p>
        </p:txBody>
      </p:sp>
      <p:sp>
        <p:nvSpPr>
          <p:cNvPr id="16" name="ZoneTexte 15">
            <a:extLst>
              <a:ext uri="{FF2B5EF4-FFF2-40B4-BE49-F238E27FC236}">
                <a16:creationId xmlns:a16="http://schemas.microsoft.com/office/drawing/2014/main" id="{A79671CB-0581-494F-A4CE-58E925908C93}"/>
              </a:ext>
            </a:extLst>
          </p:cNvPr>
          <p:cNvSpPr txBox="1"/>
          <p:nvPr userDrawn="1"/>
        </p:nvSpPr>
        <p:spPr>
          <a:xfrm>
            <a:off x="3939693" y="5404745"/>
            <a:ext cx="978703" cy="830997"/>
          </a:xfrm>
          <a:prstGeom prst="rect">
            <a:avLst/>
          </a:prstGeom>
          <a:noFill/>
        </p:spPr>
        <p:txBody>
          <a:bodyPr wrap="square" rtlCol="0">
            <a:spAutoFit/>
          </a:bodyPr>
          <a:lstStyle/>
          <a:p>
            <a:pPr algn="ctr"/>
            <a:r>
              <a:rPr lang="fr-FR" sz="4800" b="1" dirty="0">
                <a:solidFill>
                  <a:srgbClr val="161412"/>
                </a:solidFill>
                <a:latin typeface="Poppins Light" panose="00000400000000000000" pitchFamily="2" charset="0"/>
                <a:cs typeface="Poppins Light" panose="00000400000000000000" pitchFamily="2" charset="0"/>
              </a:rPr>
              <a:t>04</a:t>
            </a:r>
          </a:p>
        </p:txBody>
      </p:sp>
      <p:sp>
        <p:nvSpPr>
          <p:cNvPr id="17" name="Rectangle 16">
            <a:extLst>
              <a:ext uri="{FF2B5EF4-FFF2-40B4-BE49-F238E27FC236}">
                <a16:creationId xmlns:a16="http://schemas.microsoft.com/office/drawing/2014/main" id="{EFC73CC3-21A7-1344-BA9B-0BDDCF795763}"/>
              </a:ext>
            </a:extLst>
          </p:cNvPr>
          <p:cNvSpPr/>
          <p:nvPr userDrawn="1"/>
        </p:nvSpPr>
        <p:spPr>
          <a:xfrm>
            <a:off x="5210769" y="3477829"/>
            <a:ext cx="2376000" cy="143347"/>
          </a:xfrm>
          <a:prstGeom prst="rect">
            <a:avLst/>
          </a:prstGeom>
          <a:gradFill>
            <a:gsLst>
              <a:gs pos="100000">
                <a:srgbClr val="EEA500"/>
              </a:gs>
              <a:gs pos="0">
                <a:srgbClr val="FFD800"/>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space réservé du contenu 2">
            <a:extLst>
              <a:ext uri="{FF2B5EF4-FFF2-40B4-BE49-F238E27FC236}">
                <a16:creationId xmlns:a16="http://schemas.microsoft.com/office/drawing/2014/main" id="{22AA1EEB-5503-AF40-801B-307CB798C1F1}"/>
              </a:ext>
            </a:extLst>
          </p:cNvPr>
          <p:cNvSpPr>
            <a:spLocks noGrp="1"/>
          </p:cNvSpPr>
          <p:nvPr>
            <p:ph idx="10"/>
          </p:nvPr>
        </p:nvSpPr>
        <p:spPr>
          <a:xfrm>
            <a:off x="5080000" y="3108331"/>
            <a:ext cx="6935474" cy="720966"/>
          </a:xfrm>
        </p:spPr>
        <p:txBody>
          <a:bodyPr anchor="ctr"/>
          <a:lstStyle>
            <a:lvl1pPr marL="0" indent="0" algn="l" defTabSz="914400" rtl="0" eaLnBrk="1" latinLnBrk="0" hangingPunct="1">
              <a:buSzPct val="100000"/>
              <a:buFontTx/>
              <a:buNone/>
              <a:defRPr lang="fr-FR" sz="2800" b="1" kern="1200" cap="all" baseline="0" dirty="0">
                <a:solidFill>
                  <a:srgbClr val="161412"/>
                </a:solidFill>
                <a:latin typeface="Poppins Light" pitchFamily="2" charset="77"/>
                <a:ea typeface="+mn-ea"/>
                <a:cs typeface="Poppins Light" pitchFamily="2" charset="77"/>
              </a:defRPr>
            </a:lvl1pPr>
            <a:lvl2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2pPr>
            <a:lvl3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3pPr>
            <a:lvl4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4pPr>
            <a:lvl5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5pPr>
          </a:lstStyle>
          <a:p>
            <a:pPr lvl="0"/>
            <a:r>
              <a:rPr lang="fr-FR" dirty="0"/>
              <a:t>Cliquez pour modifier les styles du texte du masque</a:t>
            </a:r>
          </a:p>
        </p:txBody>
      </p:sp>
      <p:sp>
        <p:nvSpPr>
          <p:cNvPr id="19" name="Rectangle 18">
            <a:extLst>
              <a:ext uri="{FF2B5EF4-FFF2-40B4-BE49-F238E27FC236}">
                <a16:creationId xmlns:a16="http://schemas.microsoft.com/office/drawing/2014/main" id="{ACB65857-D75C-5047-B412-4EC947390672}"/>
              </a:ext>
            </a:extLst>
          </p:cNvPr>
          <p:cNvSpPr/>
          <p:nvPr userDrawn="1"/>
        </p:nvSpPr>
        <p:spPr>
          <a:xfrm>
            <a:off x="5210769" y="4654541"/>
            <a:ext cx="4392000" cy="143347"/>
          </a:xfrm>
          <a:prstGeom prst="rect">
            <a:avLst/>
          </a:prstGeom>
          <a:gradFill>
            <a:gsLst>
              <a:gs pos="100000">
                <a:srgbClr val="EEA500"/>
              </a:gs>
              <a:gs pos="0">
                <a:srgbClr val="FFD800"/>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space réservé du contenu 2">
            <a:extLst>
              <a:ext uri="{FF2B5EF4-FFF2-40B4-BE49-F238E27FC236}">
                <a16:creationId xmlns:a16="http://schemas.microsoft.com/office/drawing/2014/main" id="{1F140751-DAC3-7444-9E7D-8F96440968E3}"/>
              </a:ext>
            </a:extLst>
          </p:cNvPr>
          <p:cNvSpPr>
            <a:spLocks noGrp="1"/>
          </p:cNvSpPr>
          <p:nvPr>
            <p:ph idx="11"/>
          </p:nvPr>
        </p:nvSpPr>
        <p:spPr>
          <a:xfrm>
            <a:off x="5080000" y="4285043"/>
            <a:ext cx="6935474" cy="720966"/>
          </a:xfrm>
        </p:spPr>
        <p:txBody>
          <a:bodyPr anchor="ctr"/>
          <a:lstStyle>
            <a:lvl1pPr marL="0" indent="0" algn="l" defTabSz="914400" rtl="0" eaLnBrk="1" latinLnBrk="0" hangingPunct="1">
              <a:buSzPct val="100000"/>
              <a:buFontTx/>
              <a:buNone/>
              <a:defRPr lang="fr-FR" sz="2800" b="1" kern="1200" cap="all" baseline="0" dirty="0">
                <a:solidFill>
                  <a:srgbClr val="161412"/>
                </a:solidFill>
                <a:latin typeface="Poppins Light" pitchFamily="2" charset="77"/>
                <a:ea typeface="+mn-ea"/>
                <a:cs typeface="Poppins Light" pitchFamily="2" charset="77"/>
              </a:defRPr>
            </a:lvl1pPr>
            <a:lvl2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2pPr>
            <a:lvl3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3pPr>
            <a:lvl4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4pPr>
            <a:lvl5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5pPr>
          </a:lstStyle>
          <a:p>
            <a:pPr lvl="0"/>
            <a:r>
              <a:rPr lang="fr-FR" dirty="0"/>
              <a:t>Cliquez pour modifier les styles du texte du masque</a:t>
            </a:r>
          </a:p>
        </p:txBody>
      </p:sp>
      <p:sp>
        <p:nvSpPr>
          <p:cNvPr id="21" name="Rectangle 20">
            <a:extLst>
              <a:ext uri="{FF2B5EF4-FFF2-40B4-BE49-F238E27FC236}">
                <a16:creationId xmlns:a16="http://schemas.microsoft.com/office/drawing/2014/main" id="{75BCFD07-EA5E-3C43-8C4E-DC7DD6F10566}"/>
              </a:ext>
            </a:extLst>
          </p:cNvPr>
          <p:cNvSpPr/>
          <p:nvPr userDrawn="1"/>
        </p:nvSpPr>
        <p:spPr>
          <a:xfrm>
            <a:off x="5210769" y="5831253"/>
            <a:ext cx="3060000" cy="143347"/>
          </a:xfrm>
          <a:prstGeom prst="rect">
            <a:avLst/>
          </a:prstGeom>
          <a:gradFill>
            <a:gsLst>
              <a:gs pos="100000">
                <a:srgbClr val="EEA500"/>
              </a:gs>
              <a:gs pos="0">
                <a:srgbClr val="FFD800"/>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space réservé du contenu 2">
            <a:extLst>
              <a:ext uri="{FF2B5EF4-FFF2-40B4-BE49-F238E27FC236}">
                <a16:creationId xmlns:a16="http://schemas.microsoft.com/office/drawing/2014/main" id="{1FF71512-B8C5-2544-B5FB-73C4A98D8290}"/>
              </a:ext>
            </a:extLst>
          </p:cNvPr>
          <p:cNvSpPr>
            <a:spLocks noGrp="1"/>
          </p:cNvSpPr>
          <p:nvPr>
            <p:ph idx="12"/>
          </p:nvPr>
        </p:nvSpPr>
        <p:spPr>
          <a:xfrm>
            <a:off x="5080000" y="5461755"/>
            <a:ext cx="6935474" cy="720966"/>
          </a:xfrm>
        </p:spPr>
        <p:txBody>
          <a:bodyPr anchor="ctr"/>
          <a:lstStyle>
            <a:lvl1pPr marL="0" indent="0" algn="l" defTabSz="914400" rtl="0" eaLnBrk="1" latinLnBrk="0" hangingPunct="1">
              <a:buSzPct val="100000"/>
              <a:buFontTx/>
              <a:buNone/>
              <a:defRPr lang="fr-FR" sz="2800" b="1" kern="1200" cap="all" baseline="0" dirty="0">
                <a:solidFill>
                  <a:srgbClr val="161412"/>
                </a:solidFill>
                <a:latin typeface="Poppins Light" pitchFamily="2" charset="77"/>
                <a:ea typeface="+mn-ea"/>
                <a:cs typeface="Poppins Light" pitchFamily="2" charset="77"/>
              </a:defRPr>
            </a:lvl1pPr>
            <a:lvl2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2pPr>
            <a:lvl3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3pPr>
            <a:lvl4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4pPr>
            <a:lvl5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5pPr>
          </a:lstStyle>
          <a:p>
            <a:pPr lvl="0"/>
            <a:r>
              <a:rPr lang="fr-FR" dirty="0"/>
              <a:t>Cliquez pour modifier les styles du texte du masque</a:t>
            </a:r>
          </a:p>
        </p:txBody>
      </p:sp>
    </p:spTree>
    <p:extLst>
      <p:ext uri="{BB962C8B-B14F-4D97-AF65-F5344CB8AC3E}">
        <p14:creationId xmlns:p14="http://schemas.microsoft.com/office/powerpoint/2010/main" val="2137998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 bientôt">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E48A144-F09E-41F8-B1CC-8B70E00DC85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523DD4DF-C0AF-4BB8-93DC-FFA3CC9A85DB}"/>
              </a:ext>
            </a:extLst>
          </p:cNvPr>
          <p:cNvSpPr/>
          <p:nvPr userDrawn="1"/>
        </p:nvSpPr>
        <p:spPr>
          <a:xfrm>
            <a:off x="7225632" y="-293"/>
            <a:ext cx="4978399" cy="11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F8CB5E6F-B25A-4236-9E56-9C24DB59FD59}"/>
              </a:ext>
            </a:extLst>
          </p:cNvPr>
          <p:cNvSpPr/>
          <p:nvPr userDrawn="1"/>
        </p:nvSpPr>
        <p:spPr>
          <a:xfrm>
            <a:off x="0" y="-293"/>
            <a:ext cx="741680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9F4D2190-DFE4-4D49-9C8D-AFE612161FD3}"/>
              </a:ext>
            </a:extLst>
          </p:cNvPr>
          <p:cNvSpPr txBox="1"/>
          <p:nvPr userDrawn="1"/>
        </p:nvSpPr>
        <p:spPr>
          <a:xfrm>
            <a:off x="7213600" y="412666"/>
            <a:ext cx="4978400" cy="461665"/>
          </a:xfrm>
          <a:prstGeom prst="rect">
            <a:avLst/>
          </a:prstGeom>
          <a:noFill/>
        </p:spPr>
        <p:txBody>
          <a:bodyPr wrap="square" rtlCol="0">
            <a:spAutoFit/>
          </a:bodyPr>
          <a:lstStyle/>
          <a:p>
            <a:pPr algn="ctr"/>
            <a:r>
              <a:rPr lang="fr-FR" sz="2400" b="1" dirty="0">
                <a:solidFill>
                  <a:schemeClr val="tx1">
                    <a:lumMod val="95000"/>
                    <a:lumOff val="5000"/>
                  </a:schemeClr>
                </a:solidFill>
                <a:latin typeface="Poppins Light" panose="00000400000000000000" pitchFamily="2" charset="0"/>
                <a:cs typeface="Poppins Light" panose="00000400000000000000" pitchFamily="2" charset="0"/>
              </a:rPr>
              <a:t>À BIENTÔT</a:t>
            </a:r>
            <a:endParaRPr lang="fr-FR" sz="2400" dirty="0">
              <a:solidFill>
                <a:schemeClr val="tx1">
                  <a:lumMod val="95000"/>
                  <a:lumOff val="5000"/>
                </a:schemeClr>
              </a:solidFill>
              <a:latin typeface="Poppins Light" panose="00000400000000000000" pitchFamily="2" charset="0"/>
              <a:cs typeface="Poppins Light" panose="00000400000000000000" pitchFamily="2" charset="0"/>
            </a:endParaRPr>
          </a:p>
        </p:txBody>
      </p:sp>
      <p:cxnSp>
        <p:nvCxnSpPr>
          <p:cNvPr id="11" name="Connecteur droit 10">
            <a:extLst>
              <a:ext uri="{FF2B5EF4-FFF2-40B4-BE49-F238E27FC236}">
                <a16:creationId xmlns:a16="http://schemas.microsoft.com/office/drawing/2014/main" id="{6BEE085A-454C-47E3-AD6D-458856F7A1D7}"/>
              </a:ext>
            </a:extLst>
          </p:cNvPr>
          <p:cNvCxnSpPr>
            <a:cxnSpLocks/>
          </p:cNvCxnSpPr>
          <p:nvPr userDrawn="1"/>
        </p:nvCxnSpPr>
        <p:spPr>
          <a:xfrm>
            <a:off x="9711852" y="1001739"/>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pic>
        <p:nvPicPr>
          <p:cNvPr id="10" name="Image 9">
            <a:extLst>
              <a:ext uri="{FF2B5EF4-FFF2-40B4-BE49-F238E27FC236}">
                <a16:creationId xmlns:a16="http://schemas.microsoft.com/office/drawing/2014/main" id="{9A9EC666-1D1F-4B34-8451-93CEF5DA852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27048" y="91473"/>
            <a:ext cx="1591113" cy="180000"/>
          </a:xfrm>
          <a:prstGeom prst="rect">
            <a:avLst/>
          </a:prstGeom>
        </p:spPr>
      </p:pic>
      <p:pic>
        <p:nvPicPr>
          <p:cNvPr id="3" name="Image 2" descr="Une image contenant personne, rayé, bras&#10;&#10;Description générée automatiquement">
            <a:extLst>
              <a:ext uri="{FF2B5EF4-FFF2-40B4-BE49-F238E27FC236}">
                <a16:creationId xmlns:a16="http://schemas.microsoft.com/office/drawing/2014/main" id="{9C4E59EF-1197-7C40-B338-494FCEB6693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05737" y="1459325"/>
            <a:ext cx="7416800" cy="5398676"/>
          </a:xfrm>
          <a:prstGeom prst="rect">
            <a:avLst/>
          </a:prstGeom>
        </p:spPr>
      </p:pic>
    </p:spTree>
    <p:extLst>
      <p:ext uri="{BB962C8B-B14F-4D97-AF65-F5344CB8AC3E}">
        <p14:creationId xmlns:p14="http://schemas.microsoft.com/office/powerpoint/2010/main" val="992432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u 2 Jaune">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C661322E-73C6-6045-AC27-F14AE01FAB1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2880000" cy="6858000"/>
          </a:xfrm>
          <a:prstGeom prst="rect">
            <a:avLst/>
          </a:prstGeom>
        </p:spPr>
      </p:pic>
      <p:sp>
        <p:nvSpPr>
          <p:cNvPr id="7" name="Rectangle 6">
            <a:extLst>
              <a:ext uri="{FF2B5EF4-FFF2-40B4-BE49-F238E27FC236}">
                <a16:creationId xmlns:a16="http://schemas.microsoft.com/office/drawing/2014/main" id="{E622B902-86AE-4E40-A260-D1B1768D8C07}"/>
              </a:ext>
            </a:extLst>
          </p:cNvPr>
          <p:cNvSpPr/>
          <p:nvPr userDrawn="1"/>
        </p:nvSpPr>
        <p:spPr>
          <a:xfrm>
            <a:off x="1805715" y="719999"/>
            <a:ext cx="4209143" cy="9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9">
            <a:extLst>
              <a:ext uri="{FF2B5EF4-FFF2-40B4-BE49-F238E27FC236}">
                <a16:creationId xmlns:a16="http://schemas.microsoft.com/office/drawing/2014/main" id="{D16B9A1E-CCCC-AE40-B0A7-5B879A7A59E6}"/>
              </a:ext>
            </a:extLst>
          </p:cNvPr>
          <p:cNvCxnSpPr>
            <a:cxnSpLocks/>
          </p:cNvCxnSpPr>
          <p:nvPr userDrawn="1"/>
        </p:nvCxnSpPr>
        <p:spPr>
          <a:xfrm rot="5400000">
            <a:off x="1802334" y="979876"/>
            <a:ext cx="0" cy="396000"/>
          </a:xfrm>
          <a:prstGeom prst="line">
            <a:avLst/>
          </a:prstGeom>
          <a:ln w="19050">
            <a:solidFill>
              <a:srgbClr val="161412"/>
            </a:solidFill>
          </a:ln>
        </p:spPr>
        <p:style>
          <a:lnRef idx="1">
            <a:schemeClr val="accent1"/>
          </a:lnRef>
          <a:fillRef idx="0">
            <a:schemeClr val="accent1"/>
          </a:fillRef>
          <a:effectRef idx="0">
            <a:schemeClr val="accent1"/>
          </a:effectRef>
          <a:fontRef idx="minor">
            <a:schemeClr val="tx1"/>
          </a:fontRef>
        </p:style>
      </p:cxnSp>
      <p:pic>
        <p:nvPicPr>
          <p:cNvPr id="11" name="Image 10" descr="Une image contenant clipart&#10;&#10;Description générée automatiquement">
            <a:extLst>
              <a:ext uri="{FF2B5EF4-FFF2-40B4-BE49-F238E27FC236}">
                <a16:creationId xmlns:a16="http://schemas.microsoft.com/office/drawing/2014/main" id="{7A389EA6-EC25-9943-B7A4-1F0E73937C2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64786" y="6535336"/>
            <a:ext cx="350688" cy="180000"/>
          </a:xfrm>
          <a:prstGeom prst="rect">
            <a:avLst/>
          </a:prstGeom>
        </p:spPr>
      </p:pic>
      <p:sp>
        <p:nvSpPr>
          <p:cNvPr id="12" name="Titre 1">
            <a:extLst>
              <a:ext uri="{FF2B5EF4-FFF2-40B4-BE49-F238E27FC236}">
                <a16:creationId xmlns:a16="http://schemas.microsoft.com/office/drawing/2014/main" id="{0673139C-E0BF-0241-A248-35FFE57C482E}"/>
              </a:ext>
            </a:extLst>
          </p:cNvPr>
          <p:cNvSpPr>
            <a:spLocks noGrp="1"/>
          </p:cNvSpPr>
          <p:nvPr>
            <p:ph type="ctrTitle"/>
          </p:nvPr>
        </p:nvSpPr>
        <p:spPr>
          <a:xfrm>
            <a:off x="2144564" y="945148"/>
            <a:ext cx="9870909" cy="505157"/>
          </a:xfrm>
        </p:spPr>
        <p:txBody>
          <a:bodyPr anchor="ctr">
            <a:normAutofit/>
          </a:bodyPr>
          <a:lstStyle>
            <a:lvl1pPr marL="0" algn="l" defTabSz="914400" rtl="0" eaLnBrk="1" latinLnBrk="0" hangingPunct="1">
              <a:lnSpc>
                <a:spcPct val="100000"/>
              </a:lnSpc>
              <a:spcBef>
                <a:spcPct val="0"/>
              </a:spcBef>
              <a:buNone/>
              <a:defRPr lang="fr-FR" sz="2800" b="1" kern="1200" cap="all" baseline="0" dirty="0">
                <a:solidFill>
                  <a:srgbClr val="161412"/>
                </a:solidFill>
                <a:latin typeface="Poppins Light" panose="00000400000000000000" pitchFamily="2" charset="0"/>
                <a:ea typeface="+mn-ea"/>
                <a:cs typeface="Poppins Light" panose="00000400000000000000" pitchFamily="2" charset="0"/>
              </a:defRPr>
            </a:lvl1pPr>
          </a:lstStyle>
          <a:p>
            <a:r>
              <a:rPr lang="fr-FR" dirty="0"/>
              <a:t>Modifiez le style du titre</a:t>
            </a:r>
          </a:p>
        </p:txBody>
      </p:sp>
      <p:sp>
        <p:nvSpPr>
          <p:cNvPr id="8" name="Espace réservé du texte 3">
            <a:extLst>
              <a:ext uri="{FF2B5EF4-FFF2-40B4-BE49-F238E27FC236}">
                <a16:creationId xmlns:a16="http://schemas.microsoft.com/office/drawing/2014/main" id="{82B93A32-B509-9047-BBE3-5F39D815A718}"/>
              </a:ext>
            </a:extLst>
          </p:cNvPr>
          <p:cNvSpPr>
            <a:spLocks noGrp="1"/>
          </p:cNvSpPr>
          <p:nvPr>
            <p:ph type="body" sz="quarter" idx="10"/>
          </p:nvPr>
        </p:nvSpPr>
        <p:spPr>
          <a:xfrm>
            <a:off x="3761184" y="2128128"/>
            <a:ext cx="7644753" cy="3784724"/>
          </a:xfrm>
        </p:spPr>
        <p:txBody>
          <a:bodyPr anchor="t">
            <a:noAutofit/>
          </a:bodyPr>
          <a:lstStyle>
            <a:lvl1pPr marL="0" indent="0">
              <a:buNone/>
              <a:defRPr sz="2000" b="0" i="0">
                <a:latin typeface="Poppins Light" pitchFamily="2" charset="77"/>
                <a:cs typeface="Poppins Light" pitchFamily="2" charset="77"/>
              </a:defRPr>
            </a:lvl1pPr>
            <a:lvl2pPr marL="457200" indent="0">
              <a:buNone/>
              <a:defRPr lang="fr-FR" sz="1600" kern="1200" dirty="0">
                <a:solidFill>
                  <a:srgbClr val="161412"/>
                </a:solidFill>
                <a:latin typeface="Poppins Light" panose="00000400000000000000" pitchFamily="2" charset="0"/>
                <a:ea typeface="+mn-ea"/>
                <a:cs typeface="Poppins Light" panose="00000400000000000000" pitchFamily="2" charset="0"/>
              </a:defRPr>
            </a:lvl2pPr>
            <a:lvl3pPr marL="914400" indent="0">
              <a:buNone/>
              <a:defRPr/>
            </a:lvl3pPr>
            <a:lvl4pPr marL="1371600" indent="0">
              <a:buNone/>
              <a:defRPr/>
            </a:lvl4pPr>
            <a:lvl5pPr marL="1828800" indent="0">
              <a:buNone/>
              <a:defRPr/>
            </a:lvl5pPr>
          </a:lstStyle>
          <a:p>
            <a:pPr marL="0" lvl="0" algn="l" defTabSz="914400" rtl="0" eaLnBrk="1" latinLnBrk="0" hangingPunct="1">
              <a:lnSpc>
                <a:spcPct val="150000"/>
              </a:lnSpc>
              <a:spcAft>
                <a:spcPts val="1800"/>
              </a:spcAft>
              <a:buClr>
                <a:srgbClr val="FFD71E"/>
              </a:buClr>
              <a:buSzPct val="150000"/>
            </a:pPr>
            <a:r>
              <a:rPr lang="fr-FR" dirty="0"/>
              <a:t>Cliquez pour modifier les styles du texte du masque</a:t>
            </a:r>
          </a:p>
        </p:txBody>
      </p:sp>
    </p:spTree>
    <p:extLst>
      <p:ext uri="{BB962C8B-B14F-4D97-AF65-F5344CB8AC3E}">
        <p14:creationId xmlns:p14="http://schemas.microsoft.com/office/powerpoint/2010/main" val="22008848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u 1 Noi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D844171-A5A5-2847-B4B7-47C39DCB61A8}"/>
              </a:ext>
            </a:extLst>
          </p:cNvPr>
          <p:cNvSpPr/>
          <p:nvPr userDrawn="1"/>
        </p:nvSpPr>
        <p:spPr>
          <a:xfrm>
            <a:off x="1805715" y="719999"/>
            <a:ext cx="4209143" cy="9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descr="Une image contenant clipart&#10;&#10;Description générée automatiquement">
            <a:extLst>
              <a:ext uri="{FF2B5EF4-FFF2-40B4-BE49-F238E27FC236}">
                <a16:creationId xmlns:a16="http://schemas.microsoft.com/office/drawing/2014/main" id="{A1CBB58C-B4AE-AD4D-88F1-113EC3E4A33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664786" y="6535336"/>
            <a:ext cx="350688" cy="180000"/>
          </a:xfrm>
          <a:prstGeom prst="rect">
            <a:avLst/>
          </a:prstGeom>
        </p:spPr>
      </p:pic>
      <p:pic>
        <p:nvPicPr>
          <p:cNvPr id="9" name="Image 8">
            <a:extLst>
              <a:ext uri="{FF2B5EF4-FFF2-40B4-BE49-F238E27FC236}">
                <a16:creationId xmlns:a16="http://schemas.microsoft.com/office/drawing/2014/main" id="{BE0F1109-AECD-F140-A69B-0F537AFC816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2880000" cy="6858000"/>
          </a:xfrm>
          <a:prstGeom prst="rect">
            <a:avLst/>
          </a:prstGeom>
        </p:spPr>
      </p:pic>
      <p:sp>
        <p:nvSpPr>
          <p:cNvPr id="10" name="Rectangle 9">
            <a:extLst>
              <a:ext uri="{FF2B5EF4-FFF2-40B4-BE49-F238E27FC236}">
                <a16:creationId xmlns:a16="http://schemas.microsoft.com/office/drawing/2014/main" id="{160033E0-35A3-F149-B437-AC2C7BAAAEA0}"/>
              </a:ext>
            </a:extLst>
          </p:cNvPr>
          <p:cNvSpPr/>
          <p:nvPr userDrawn="1"/>
        </p:nvSpPr>
        <p:spPr>
          <a:xfrm>
            <a:off x="1805715" y="719999"/>
            <a:ext cx="4209143" cy="9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 name="Connecteur droit 10">
            <a:extLst>
              <a:ext uri="{FF2B5EF4-FFF2-40B4-BE49-F238E27FC236}">
                <a16:creationId xmlns:a16="http://schemas.microsoft.com/office/drawing/2014/main" id="{3F2316CB-E872-0D4E-A0CF-6684CCBB7A9D}"/>
              </a:ext>
            </a:extLst>
          </p:cNvPr>
          <p:cNvCxnSpPr>
            <a:cxnSpLocks/>
          </p:cNvCxnSpPr>
          <p:nvPr userDrawn="1"/>
        </p:nvCxnSpPr>
        <p:spPr>
          <a:xfrm rot="5400000">
            <a:off x="1802334" y="979876"/>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sp>
        <p:nvSpPr>
          <p:cNvPr id="13" name="Titre 1">
            <a:extLst>
              <a:ext uri="{FF2B5EF4-FFF2-40B4-BE49-F238E27FC236}">
                <a16:creationId xmlns:a16="http://schemas.microsoft.com/office/drawing/2014/main" id="{7990A7DD-C63E-DA49-A05E-B89C880E46C4}"/>
              </a:ext>
            </a:extLst>
          </p:cNvPr>
          <p:cNvSpPr>
            <a:spLocks noGrp="1"/>
          </p:cNvSpPr>
          <p:nvPr>
            <p:ph type="ctrTitle"/>
          </p:nvPr>
        </p:nvSpPr>
        <p:spPr>
          <a:xfrm>
            <a:off x="2144564" y="945148"/>
            <a:ext cx="9870909" cy="505157"/>
          </a:xfrm>
        </p:spPr>
        <p:txBody>
          <a:bodyPr anchor="ctr">
            <a:normAutofit/>
          </a:bodyPr>
          <a:lstStyle>
            <a:lvl1pPr marL="0" algn="l" defTabSz="914400" rtl="0" eaLnBrk="1" latinLnBrk="0" hangingPunct="1">
              <a:lnSpc>
                <a:spcPct val="100000"/>
              </a:lnSpc>
              <a:spcBef>
                <a:spcPct val="0"/>
              </a:spcBef>
              <a:buNone/>
              <a:defRPr lang="fr-FR" sz="2800" b="1" kern="1200" cap="all" baseline="0" dirty="0">
                <a:solidFill>
                  <a:srgbClr val="161412"/>
                </a:solidFill>
                <a:latin typeface="Poppins Light" panose="00000400000000000000" pitchFamily="2" charset="0"/>
                <a:ea typeface="+mn-ea"/>
                <a:cs typeface="Poppins Light" panose="00000400000000000000" pitchFamily="2" charset="0"/>
              </a:defRPr>
            </a:lvl1pPr>
          </a:lstStyle>
          <a:p>
            <a:r>
              <a:rPr lang="fr-FR" dirty="0"/>
              <a:t>Modifiez le style du titre</a:t>
            </a:r>
          </a:p>
        </p:txBody>
      </p:sp>
      <p:sp>
        <p:nvSpPr>
          <p:cNvPr id="15" name="Espace réservé du texte 3">
            <a:extLst>
              <a:ext uri="{FF2B5EF4-FFF2-40B4-BE49-F238E27FC236}">
                <a16:creationId xmlns:a16="http://schemas.microsoft.com/office/drawing/2014/main" id="{569322FC-1D73-1842-B946-383475C32049}"/>
              </a:ext>
            </a:extLst>
          </p:cNvPr>
          <p:cNvSpPr>
            <a:spLocks noGrp="1"/>
          </p:cNvSpPr>
          <p:nvPr>
            <p:ph type="body" sz="quarter" idx="10"/>
          </p:nvPr>
        </p:nvSpPr>
        <p:spPr>
          <a:xfrm>
            <a:off x="3761184" y="2128128"/>
            <a:ext cx="7644753" cy="3784724"/>
          </a:xfrm>
        </p:spPr>
        <p:txBody>
          <a:bodyPr anchor="t">
            <a:noAutofit/>
          </a:bodyPr>
          <a:lstStyle>
            <a:lvl1pPr marL="0" indent="0">
              <a:buNone/>
              <a:defRPr sz="2000" b="0" i="0">
                <a:latin typeface="Poppins Light" pitchFamily="2" charset="77"/>
                <a:cs typeface="Poppins Light" pitchFamily="2" charset="77"/>
              </a:defRPr>
            </a:lvl1pPr>
            <a:lvl2pPr marL="457200" indent="0">
              <a:buNone/>
              <a:defRPr lang="fr-FR" sz="1600" kern="1200" dirty="0">
                <a:solidFill>
                  <a:srgbClr val="161412"/>
                </a:solidFill>
                <a:latin typeface="Poppins Light" panose="00000400000000000000" pitchFamily="2" charset="0"/>
                <a:ea typeface="+mn-ea"/>
                <a:cs typeface="Poppins Light" panose="00000400000000000000" pitchFamily="2" charset="0"/>
              </a:defRPr>
            </a:lvl2pPr>
            <a:lvl3pPr marL="914400" indent="0">
              <a:buNone/>
              <a:defRPr/>
            </a:lvl3pPr>
            <a:lvl4pPr marL="1371600" indent="0">
              <a:buNone/>
              <a:defRPr/>
            </a:lvl4pPr>
            <a:lvl5pPr marL="1828800" indent="0">
              <a:buNone/>
              <a:defRPr/>
            </a:lvl5pPr>
          </a:lstStyle>
          <a:p>
            <a:pPr marL="0" lvl="0" algn="l" defTabSz="914400" rtl="0" eaLnBrk="1" latinLnBrk="0" hangingPunct="1">
              <a:lnSpc>
                <a:spcPct val="150000"/>
              </a:lnSpc>
              <a:spcAft>
                <a:spcPts val="1800"/>
              </a:spcAft>
              <a:buClr>
                <a:srgbClr val="FFD71E"/>
              </a:buClr>
              <a:buSzPct val="150000"/>
            </a:pPr>
            <a:r>
              <a:rPr lang="fr-FR" dirty="0"/>
              <a:t>Cliquez pour modifier les styles du texte du masque</a:t>
            </a:r>
          </a:p>
        </p:txBody>
      </p:sp>
    </p:spTree>
    <p:extLst>
      <p:ext uri="{BB962C8B-B14F-4D97-AF65-F5344CB8AC3E}">
        <p14:creationId xmlns:p14="http://schemas.microsoft.com/office/powerpoint/2010/main" val="31435972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u 2 Jaune">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C661322E-73C6-6045-AC27-F14AE01FAB1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2880000" cy="6858000"/>
          </a:xfrm>
          <a:prstGeom prst="rect">
            <a:avLst/>
          </a:prstGeom>
        </p:spPr>
      </p:pic>
      <p:sp>
        <p:nvSpPr>
          <p:cNvPr id="7" name="Rectangle 6">
            <a:extLst>
              <a:ext uri="{FF2B5EF4-FFF2-40B4-BE49-F238E27FC236}">
                <a16:creationId xmlns:a16="http://schemas.microsoft.com/office/drawing/2014/main" id="{E622B902-86AE-4E40-A260-D1B1768D8C07}"/>
              </a:ext>
            </a:extLst>
          </p:cNvPr>
          <p:cNvSpPr/>
          <p:nvPr userDrawn="1"/>
        </p:nvSpPr>
        <p:spPr>
          <a:xfrm>
            <a:off x="1805715" y="719999"/>
            <a:ext cx="4209143" cy="9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9">
            <a:extLst>
              <a:ext uri="{FF2B5EF4-FFF2-40B4-BE49-F238E27FC236}">
                <a16:creationId xmlns:a16="http://schemas.microsoft.com/office/drawing/2014/main" id="{D16B9A1E-CCCC-AE40-B0A7-5B879A7A59E6}"/>
              </a:ext>
            </a:extLst>
          </p:cNvPr>
          <p:cNvCxnSpPr>
            <a:cxnSpLocks/>
          </p:cNvCxnSpPr>
          <p:nvPr userDrawn="1"/>
        </p:nvCxnSpPr>
        <p:spPr>
          <a:xfrm rot="5400000">
            <a:off x="1802334" y="979876"/>
            <a:ext cx="0" cy="396000"/>
          </a:xfrm>
          <a:prstGeom prst="line">
            <a:avLst/>
          </a:prstGeom>
          <a:ln w="19050">
            <a:solidFill>
              <a:srgbClr val="161412"/>
            </a:solidFill>
          </a:ln>
        </p:spPr>
        <p:style>
          <a:lnRef idx="1">
            <a:schemeClr val="accent1"/>
          </a:lnRef>
          <a:fillRef idx="0">
            <a:schemeClr val="accent1"/>
          </a:fillRef>
          <a:effectRef idx="0">
            <a:schemeClr val="accent1"/>
          </a:effectRef>
          <a:fontRef idx="minor">
            <a:schemeClr val="tx1"/>
          </a:fontRef>
        </p:style>
      </p:cxnSp>
      <p:pic>
        <p:nvPicPr>
          <p:cNvPr id="11" name="Image 10" descr="Une image contenant clipart&#10;&#10;Description générée automatiquement">
            <a:extLst>
              <a:ext uri="{FF2B5EF4-FFF2-40B4-BE49-F238E27FC236}">
                <a16:creationId xmlns:a16="http://schemas.microsoft.com/office/drawing/2014/main" id="{7A389EA6-EC25-9943-B7A4-1F0E73937C2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64786" y="6535336"/>
            <a:ext cx="350688" cy="180000"/>
          </a:xfrm>
          <a:prstGeom prst="rect">
            <a:avLst/>
          </a:prstGeom>
        </p:spPr>
      </p:pic>
      <p:sp>
        <p:nvSpPr>
          <p:cNvPr id="12" name="Titre 1">
            <a:extLst>
              <a:ext uri="{FF2B5EF4-FFF2-40B4-BE49-F238E27FC236}">
                <a16:creationId xmlns:a16="http://schemas.microsoft.com/office/drawing/2014/main" id="{0673139C-E0BF-0241-A248-35FFE57C482E}"/>
              </a:ext>
            </a:extLst>
          </p:cNvPr>
          <p:cNvSpPr>
            <a:spLocks noGrp="1"/>
          </p:cNvSpPr>
          <p:nvPr>
            <p:ph type="ctrTitle"/>
          </p:nvPr>
        </p:nvSpPr>
        <p:spPr>
          <a:xfrm>
            <a:off x="2144564" y="945148"/>
            <a:ext cx="9870909" cy="505157"/>
          </a:xfrm>
        </p:spPr>
        <p:txBody>
          <a:bodyPr anchor="ctr">
            <a:normAutofit/>
          </a:bodyPr>
          <a:lstStyle>
            <a:lvl1pPr marL="0" algn="l" defTabSz="914400" rtl="0" eaLnBrk="1" latinLnBrk="0" hangingPunct="1">
              <a:lnSpc>
                <a:spcPct val="100000"/>
              </a:lnSpc>
              <a:spcBef>
                <a:spcPct val="0"/>
              </a:spcBef>
              <a:buNone/>
              <a:defRPr lang="fr-FR" sz="2800" b="1" kern="1200" cap="all" baseline="0" dirty="0">
                <a:solidFill>
                  <a:srgbClr val="161412"/>
                </a:solidFill>
                <a:latin typeface="Poppins Light" panose="00000400000000000000" pitchFamily="2" charset="0"/>
                <a:ea typeface="+mn-ea"/>
                <a:cs typeface="Poppins Light" panose="00000400000000000000" pitchFamily="2" charset="0"/>
              </a:defRPr>
            </a:lvl1pPr>
          </a:lstStyle>
          <a:p>
            <a:r>
              <a:rPr lang="fr-FR" dirty="0"/>
              <a:t>Modifiez le style du titre</a:t>
            </a:r>
          </a:p>
        </p:txBody>
      </p:sp>
      <p:sp>
        <p:nvSpPr>
          <p:cNvPr id="8" name="Espace réservé du texte 3">
            <a:extLst>
              <a:ext uri="{FF2B5EF4-FFF2-40B4-BE49-F238E27FC236}">
                <a16:creationId xmlns:a16="http://schemas.microsoft.com/office/drawing/2014/main" id="{82B93A32-B509-9047-BBE3-5F39D815A718}"/>
              </a:ext>
            </a:extLst>
          </p:cNvPr>
          <p:cNvSpPr>
            <a:spLocks noGrp="1"/>
          </p:cNvSpPr>
          <p:nvPr>
            <p:ph type="body" sz="quarter" idx="10"/>
          </p:nvPr>
        </p:nvSpPr>
        <p:spPr>
          <a:xfrm>
            <a:off x="3761184" y="2128128"/>
            <a:ext cx="7644753" cy="3784724"/>
          </a:xfrm>
        </p:spPr>
        <p:txBody>
          <a:bodyPr anchor="t">
            <a:noAutofit/>
          </a:bodyPr>
          <a:lstStyle>
            <a:lvl1pPr marL="0" indent="0">
              <a:buNone/>
              <a:defRPr sz="2000" b="0" i="0">
                <a:latin typeface="Poppins Light" pitchFamily="2" charset="77"/>
                <a:cs typeface="Poppins Light" pitchFamily="2" charset="77"/>
              </a:defRPr>
            </a:lvl1pPr>
            <a:lvl2pPr marL="457200" indent="0">
              <a:buNone/>
              <a:defRPr lang="fr-FR" sz="1600" kern="1200" dirty="0">
                <a:solidFill>
                  <a:srgbClr val="161412"/>
                </a:solidFill>
                <a:latin typeface="Poppins Light" panose="00000400000000000000" pitchFamily="2" charset="0"/>
                <a:ea typeface="+mn-ea"/>
                <a:cs typeface="Poppins Light" panose="00000400000000000000" pitchFamily="2" charset="0"/>
              </a:defRPr>
            </a:lvl2pPr>
            <a:lvl3pPr marL="914400" indent="0">
              <a:buNone/>
              <a:defRPr/>
            </a:lvl3pPr>
            <a:lvl4pPr marL="1371600" indent="0">
              <a:buNone/>
              <a:defRPr/>
            </a:lvl4pPr>
            <a:lvl5pPr marL="1828800" indent="0">
              <a:buNone/>
              <a:defRPr/>
            </a:lvl5pPr>
          </a:lstStyle>
          <a:p>
            <a:pPr marL="0" lvl="0" algn="l" defTabSz="914400" rtl="0" eaLnBrk="1" latinLnBrk="0" hangingPunct="1">
              <a:lnSpc>
                <a:spcPct val="150000"/>
              </a:lnSpc>
              <a:spcAft>
                <a:spcPts val="1800"/>
              </a:spcAft>
              <a:buClr>
                <a:srgbClr val="FFD71E"/>
              </a:buClr>
              <a:buSzPct val="150000"/>
            </a:pPr>
            <a:r>
              <a:rPr lang="fr-FR" dirty="0"/>
              <a:t>Cliquez pour modifier les styles du texte du masque</a:t>
            </a:r>
          </a:p>
        </p:txBody>
      </p:sp>
    </p:spTree>
    <p:extLst>
      <p:ext uri="{BB962C8B-B14F-4D97-AF65-F5344CB8AC3E}">
        <p14:creationId xmlns:p14="http://schemas.microsoft.com/office/powerpoint/2010/main" val="24133767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u 3 Noir">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9202A044-1F74-0942-ABF4-E52BA6FEEBC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2880000" cy="6858000"/>
          </a:xfrm>
          <a:prstGeom prst="rect">
            <a:avLst/>
          </a:prstGeom>
        </p:spPr>
      </p:pic>
      <p:sp>
        <p:nvSpPr>
          <p:cNvPr id="7" name="Rectangle 6">
            <a:extLst>
              <a:ext uri="{FF2B5EF4-FFF2-40B4-BE49-F238E27FC236}">
                <a16:creationId xmlns:a16="http://schemas.microsoft.com/office/drawing/2014/main" id="{B0660D0A-D45A-F248-96AD-358CAC649957}"/>
              </a:ext>
            </a:extLst>
          </p:cNvPr>
          <p:cNvSpPr/>
          <p:nvPr userDrawn="1"/>
        </p:nvSpPr>
        <p:spPr>
          <a:xfrm>
            <a:off x="540000" y="540000"/>
            <a:ext cx="11112000" cy="5778000"/>
          </a:xfrm>
          <a:prstGeom prst="rect">
            <a:avLst/>
          </a:prstGeom>
          <a:solidFill>
            <a:schemeClr val="bg1"/>
          </a:solidFill>
          <a:ln>
            <a:noFill/>
          </a:ln>
          <a:effectLst>
            <a:outerShdw blurRad="203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 name="Connecteur droit 7">
            <a:extLst>
              <a:ext uri="{FF2B5EF4-FFF2-40B4-BE49-F238E27FC236}">
                <a16:creationId xmlns:a16="http://schemas.microsoft.com/office/drawing/2014/main" id="{2BF24503-59BF-264D-AD32-E9CAA632FF5E}"/>
              </a:ext>
            </a:extLst>
          </p:cNvPr>
          <p:cNvCxnSpPr>
            <a:cxnSpLocks/>
          </p:cNvCxnSpPr>
          <p:nvPr userDrawn="1"/>
        </p:nvCxnSpPr>
        <p:spPr>
          <a:xfrm rot="5400000">
            <a:off x="531757" y="1001739"/>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pic>
        <p:nvPicPr>
          <p:cNvPr id="9" name="Image 8" descr="Une image contenant clipart&#10;&#10;Description générée automatiquement">
            <a:extLst>
              <a:ext uri="{FF2B5EF4-FFF2-40B4-BE49-F238E27FC236}">
                <a16:creationId xmlns:a16="http://schemas.microsoft.com/office/drawing/2014/main" id="{984F11BD-34D7-F54E-B7D0-81DF671E35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64786" y="6535336"/>
            <a:ext cx="350688" cy="180000"/>
          </a:xfrm>
          <a:prstGeom prst="rect">
            <a:avLst/>
          </a:prstGeom>
        </p:spPr>
      </p:pic>
      <p:sp>
        <p:nvSpPr>
          <p:cNvPr id="11" name="Titre 1">
            <a:extLst>
              <a:ext uri="{FF2B5EF4-FFF2-40B4-BE49-F238E27FC236}">
                <a16:creationId xmlns:a16="http://schemas.microsoft.com/office/drawing/2014/main" id="{2ADB1FEB-91A6-2F48-A767-12B6BC1BD975}"/>
              </a:ext>
            </a:extLst>
          </p:cNvPr>
          <p:cNvSpPr>
            <a:spLocks noGrp="1"/>
          </p:cNvSpPr>
          <p:nvPr>
            <p:ph type="title"/>
          </p:nvPr>
        </p:nvSpPr>
        <p:spPr>
          <a:xfrm>
            <a:off x="795716" y="996615"/>
            <a:ext cx="10527813" cy="400105"/>
          </a:xfrm>
        </p:spPr>
        <p:txBody>
          <a:bodyPr>
            <a:normAutofit/>
          </a:bodyPr>
          <a:lstStyle>
            <a:lvl1pPr marL="0" algn="l" defTabSz="914400" rtl="0" eaLnBrk="1" latinLnBrk="0" hangingPunct="1">
              <a:defRPr lang="fr-FR" sz="2000" b="1" kern="1200" cap="all" baseline="0" dirty="0">
                <a:solidFill>
                  <a:srgbClr val="161412"/>
                </a:solidFill>
                <a:latin typeface="Poppins Light" panose="00000400000000000000" pitchFamily="2" charset="0"/>
                <a:ea typeface="+mn-ea"/>
                <a:cs typeface="Poppins Light" panose="00000400000000000000" pitchFamily="2" charset="0"/>
              </a:defRPr>
            </a:lvl1pPr>
          </a:lstStyle>
          <a:p>
            <a:r>
              <a:rPr lang="fr-FR" dirty="0"/>
              <a:t>Modifiez le style du titre</a:t>
            </a:r>
          </a:p>
        </p:txBody>
      </p:sp>
      <p:sp>
        <p:nvSpPr>
          <p:cNvPr id="15" name="Espace réservé du texte 2">
            <a:extLst>
              <a:ext uri="{FF2B5EF4-FFF2-40B4-BE49-F238E27FC236}">
                <a16:creationId xmlns:a16="http://schemas.microsoft.com/office/drawing/2014/main" id="{BCD2890A-AB8C-0148-9AD3-4E743AA23F97}"/>
              </a:ext>
            </a:extLst>
          </p:cNvPr>
          <p:cNvSpPr>
            <a:spLocks noGrp="1"/>
          </p:cNvSpPr>
          <p:nvPr>
            <p:ph type="body" sz="quarter" idx="10"/>
          </p:nvPr>
        </p:nvSpPr>
        <p:spPr>
          <a:xfrm>
            <a:off x="1553815" y="2042394"/>
            <a:ext cx="8969806" cy="3444005"/>
          </a:xfrm>
        </p:spPr>
        <p:txBody>
          <a:bodyPr>
            <a:normAutofit/>
          </a:bodyPr>
          <a:lstStyle>
            <a:lvl1pPr marL="228600" indent="-228600">
              <a:buFontTx/>
              <a:buBlip>
                <a:blip r:embed="rId4"/>
              </a:buBlip>
              <a:defRPr sz="2000">
                <a:solidFill>
                  <a:schemeClr val="tx1"/>
                </a:solidFill>
              </a:defRPr>
            </a:lvl1pPr>
            <a:lvl2pPr marL="685800" indent="-228600">
              <a:buFontTx/>
              <a:buBlip>
                <a:blip r:embed="rId4"/>
              </a:buBlip>
              <a:defRPr sz="1800">
                <a:solidFill>
                  <a:schemeClr val="tx1"/>
                </a:solidFill>
              </a:defRPr>
            </a:lvl2pPr>
            <a:lvl3pPr marL="1143000" indent="-228600">
              <a:buFontTx/>
              <a:buBlip>
                <a:blip r:embed="rId4"/>
              </a:buBlip>
              <a:defRPr sz="1600">
                <a:solidFill>
                  <a:schemeClr val="tx1"/>
                </a:solidFill>
              </a:defRPr>
            </a:lvl3pPr>
            <a:lvl4pPr marL="1600200" indent="-228600">
              <a:buFontTx/>
              <a:buBlip>
                <a:blip r:embed="rId4"/>
              </a:buBlip>
              <a:defRPr sz="1400">
                <a:solidFill>
                  <a:schemeClr val="tx1"/>
                </a:solidFill>
              </a:defRPr>
            </a:lvl4pPr>
            <a:lvl5pPr marL="2057400" indent="-228600">
              <a:buFontTx/>
              <a:buBlip>
                <a:blip r:embed="rId4"/>
              </a:buBlip>
              <a:defRPr sz="1400">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11451377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u 3 Jaune">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EAF250E3-2A86-3C45-86E2-6CD75C9A865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2880000" cy="6858000"/>
          </a:xfrm>
          <a:prstGeom prst="rect">
            <a:avLst/>
          </a:prstGeom>
        </p:spPr>
      </p:pic>
      <p:sp>
        <p:nvSpPr>
          <p:cNvPr id="8" name="Rectangle 7">
            <a:extLst>
              <a:ext uri="{FF2B5EF4-FFF2-40B4-BE49-F238E27FC236}">
                <a16:creationId xmlns:a16="http://schemas.microsoft.com/office/drawing/2014/main" id="{3BA01669-7333-E741-B81F-9125E9494DA2}"/>
              </a:ext>
            </a:extLst>
          </p:cNvPr>
          <p:cNvSpPr/>
          <p:nvPr userDrawn="1"/>
        </p:nvSpPr>
        <p:spPr>
          <a:xfrm>
            <a:off x="540000" y="540000"/>
            <a:ext cx="11112000" cy="5778000"/>
          </a:xfrm>
          <a:prstGeom prst="rect">
            <a:avLst/>
          </a:prstGeom>
          <a:solidFill>
            <a:schemeClr val="bg1"/>
          </a:solidFill>
          <a:ln>
            <a:noFill/>
          </a:ln>
          <a:effectLst>
            <a:outerShdw blurRad="203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 name="Connecteur droit 10">
            <a:extLst>
              <a:ext uri="{FF2B5EF4-FFF2-40B4-BE49-F238E27FC236}">
                <a16:creationId xmlns:a16="http://schemas.microsoft.com/office/drawing/2014/main" id="{9FD91321-E917-A94E-AE68-C735BF40FAD6}"/>
              </a:ext>
            </a:extLst>
          </p:cNvPr>
          <p:cNvCxnSpPr>
            <a:cxnSpLocks/>
          </p:cNvCxnSpPr>
          <p:nvPr userDrawn="1"/>
        </p:nvCxnSpPr>
        <p:spPr>
          <a:xfrm rot="5400000">
            <a:off x="540000" y="1003940"/>
            <a:ext cx="0" cy="396000"/>
          </a:xfrm>
          <a:prstGeom prst="line">
            <a:avLst/>
          </a:prstGeom>
          <a:ln w="19050">
            <a:solidFill>
              <a:srgbClr val="161412"/>
            </a:solidFill>
          </a:ln>
        </p:spPr>
        <p:style>
          <a:lnRef idx="1">
            <a:schemeClr val="accent1"/>
          </a:lnRef>
          <a:fillRef idx="0">
            <a:schemeClr val="accent1"/>
          </a:fillRef>
          <a:effectRef idx="0">
            <a:schemeClr val="accent1"/>
          </a:effectRef>
          <a:fontRef idx="minor">
            <a:schemeClr val="tx1"/>
          </a:fontRef>
        </p:style>
      </p:cxnSp>
      <p:pic>
        <p:nvPicPr>
          <p:cNvPr id="12" name="Image 11" descr="Une image contenant clipart&#10;&#10;Description générée automatiquement">
            <a:extLst>
              <a:ext uri="{FF2B5EF4-FFF2-40B4-BE49-F238E27FC236}">
                <a16:creationId xmlns:a16="http://schemas.microsoft.com/office/drawing/2014/main" id="{1E1615FB-08E8-CD40-903D-8E00C92C100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64786" y="6535336"/>
            <a:ext cx="350688" cy="180000"/>
          </a:xfrm>
          <a:prstGeom prst="rect">
            <a:avLst/>
          </a:prstGeom>
        </p:spPr>
      </p:pic>
      <p:sp>
        <p:nvSpPr>
          <p:cNvPr id="16" name="Titre 1">
            <a:extLst>
              <a:ext uri="{FF2B5EF4-FFF2-40B4-BE49-F238E27FC236}">
                <a16:creationId xmlns:a16="http://schemas.microsoft.com/office/drawing/2014/main" id="{0E9E912F-3F66-F242-A780-22CF63E92898}"/>
              </a:ext>
            </a:extLst>
          </p:cNvPr>
          <p:cNvSpPr>
            <a:spLocks noGrp="1"/>
          </p:cNvSpPr>
          <p:nvPr>
            <p:ph type="title"/>
          </p:nvPr>
        </p:nvSpPr>
        <p:spPr>
          <a:xfrm>
            <a:off x="795716" y="996615"/>
            <a:ext cx="10515287" cy="400105"/>
          </a:xfrm>
        </p:spPr>
        <p:txBody>
          <a:bodyPr>
            <a:normAutofit/>
          </a:bodyPr>
          <a:lstStyle>
            <a:lvl1pPr marL="0" algn="l" defTabSz="914400" rtl="0" eaLnBrk="1" latinLnBrk="0" hangingPunct="1">
              <a:defRPr lang="fr-FR" sz="2000" b="1" kern="1200" cap="all" baseline="0" dirty="0">
                <a:solidFill>
                  <a:srgbClr val="161412"/>
                </a:solidFill>
                <a:latin typeface="Poppins Light" panose="00000400000000000000" pitchFamily="2" charset="0"/>
                <a:ea typeface="+mn-ea"/>
                <a:cs typeface="Poppins Light" panose="00000400000000000000" pitchFamily="2" charset="0"/>
              </a:defRPr>
            </a:lvl1pPr>
          </a:lstStyle>
          <a:p>
            <a:r>
              <a:rPr lang="fr-FR" dirty="0"/>
              <a:t>Modifiez le style du titre</a:t>
            </a:r>
          </a:p>
        </p:txBody>
      </p:sp>
      <p:sp>
        <p:nvSpPr>
          <p:cNvPr id="14" name="Espace réservé du texte 2">
            <a:extLst>
              <a:ext uri="{FF2B5EF4-FFF2-40B4-BE49-F238E27FC236}">
                <a16:creationId xmlns:a16="http://schemas.microsoft.com/office/drawing/2014/main" id="{8D5C91FE-E9FE-D943-BCF8-632966F23AA5}"/>
              </a:ext>
            </a:extLst>
          </p:cNvPr>
          <p:cNvSpPr>
            <a:spLocks noGrp="1"/>
          </p:cNvSpPr>
          <p:nvPr>
            <p:ph type="body" sz="quarter" idx="10"/>
          </p:nvPr>
        </p:nvSpPr>
        <p:spPr>
          <a:xfrm>
            <a:off x="1553815" y="2042394"/>
            <a:ext cx="8969806" cy="3444005"/>
          </a:xfrm>
        </p:spPr>
        <p:txBody>
          <a:bodyPr>
            <a:normAutofit/>
          </a:bodyPr>
          <a:lstStyle>
            <a:lvl1pPr marL="228600" indent="-228600">
              <a:buFontTx/>
              <a:buBlip>
                <a:blip r:embed="rId4"/>
              </a:buBlip>
              <a:defRPr sz="2000">
                <a:solidFill>
                  <a:schemeClr val="tx1"/>
                </a:solidFill>
              </a:defRPr>
            </a:lvl1pPr>
            <a:lvl2pPr marL="685800" indent="-228600">
              <a:buFontTx/>
              <a:buBlip>
                <a:blip r:embed="rId4"/>
              </a:buBlip>
              <a:defRPr sz="1800">
                <a:solidFill>
                  <a:schemeClr val="tx1"/>
                </a:solidFill>
              </a:defRPr>
            </a:lvl2pPr>
            <a:lvl3pPr marL="1143000" indent="-228600">
              <a:buFontTx/>
              <a:buBlip>
                <a:blip r:embed="rId4"/>
              </a:buBlip>
              <a:defRPr sz="1600">
                <a:solidFill>
                  <a:schemeClr val="tx1"/>
                </a:solidFill>
              </a:defRPr>
            </a:lvl3pPr>
            <a:lvl4pPr marL="1600200" indent="-228600">
              <a:buFontTx/>
              <a:buBlip>
                <a:blip r:embed="rId4"/>
              </a:buBlip>
              <a:defRPr sz="1400">
                <a:solidFill>
                  <a:schemeClr val="tx1"/>
                </a:solidFill>
              </a:defRPr>
            </a:lvl4pPr>
            <a:lvl5pPr marL="2057400" indent="-228600">
              <a:buFontTx/>
              <a:buBlip>
                <a:blip r:embed="rId4"/>
              </a:buBlip>
              <a:defRPr sz="1400">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23215880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u 4 Noir">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AA42F2AB-B5A9-BF43-B8DC-00947CC84B5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5474" y="3249038"/>
            <a:ext cx="2880000" cy="3466298"/>
          </a:xfrm>
          <a:prstGeom prst="rect">
            <a:avLst/>
          </a:prstGeom>
        </p:spPr>
      </p:pic>
      <p:sp>
        <p:nvSpPr>
          <p:cNvPr id="16" name="Rectangle 15">
            <a:extLst>
              <a:ext uri="{FF2B5EF4-FFF2-40B4-BE49-F238E27FC236}">
                <a16:creationId xmlns:a16="http://schemas.microsoft.com/office/drawing/2014/main" id="{94C9E681-B653-4D47-A4E8-5168AA59CAB9}"/>
              </a:ext>
            </a:extLst>
          </p:cNvPr>
          <p:cNvSpPr/>
          <p:nvPr userDrawn="1"/>
        </p:nvSpPr>
        <p:spPr>
          <a:xfrm>
            <a:off x="540000" y="540000"/>
            <a:ext cx="11112000" cy="5778000"/>
          </a:xfrm>
          <a:prstGeom prst="rect">
            <a:avLst/>
          </a:prstGeom>
          <a:solidFill>
            <a:schemeClr val="bg1"/>
          </a:solidFill>
          <a:ln>
            <a:noFill/>
          </a:ln>
          <a:effectLst>
            <a:outerShdw blurRad="203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0" i="0" dirty="0">
              <a:latin typeface="Poppins Light" pitchFamily="2" charset="77"/>
              <a:cs typeface="Poppins Light" pitchFamily="2" charset="77"/>
            </a:endParaRPr>
          </a:p>
        </p:txBody>
      </p:sp>
      <p:cxnSp>
        <p:nvCxnSpPr>
          <p:cNvPr id="12" name="Connecteur droit 11">
            <a:extLst>
              <a:ext uri="{FF2B5EF4-FFF2-40B4-BE49-F238E27FC236}">
                <a16:creationId xmlns:a16="http://schemas.microsoft.com/office/drawing/2014/main" id="{66A17B23-4D91-C047-9B63-EA46CFBDA316}"/>
              </a:ext>
            </a:extLst>
          </p:cNvPr>
          <p:cNvCxnSpPr>
            <a:cxnSpLocks/>
          </p:cNvCxnSpPr>
          <p:nvPr userDrawn="1"/>
        </p:nvCxnSpPr>
        <p:spPr>
          <a:xfrm rot="5400000">
            <a:off x="531757" y="1001739"/>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pic>
        <p:nvPicPr>
          <p:cNvPr id="13" name="Image 12" descr="Une image contenant clipart&#10;&#10;Description générée automatiquement">
            <a:extLst>
              <a:ext uri="{FF2B5EF4-FFF2-40B4-BE49-F238E27FC236}">
                <a16:creationId xmlns:a16="http://schemas.microsoft.com/office/drawing/2014/main" id="{0A9A6679-D25F-2943-8B96-CAFD7C472DC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57781" y="6426668"/>
            <a:ext cx="350688" cy="180000"/>
          </a:xfrm>
          <a:prstGeom prst="rect">
            <a:avLst/>
          </a:prstGeom>
        </p:spPr>
      </p:pic>
      <p:sp>
        <p:nvSpPr>
          <p:cNvPr id="15" name="Titre 1">
            <a:extLst>
              <a:ext uri="{FF2B5EF4-FFF2-40B4-BE49-F238E27FC236}">
                <a16:creationId xmlns:a16="http://schemas.microsoft.com/office/drawing/2014/main" id="{B6F0B346-0721-4F49-9F3D-97494E61D917}"/>
              </a:ext>
            </a:extLst>
          </p:cNvPr>
          <p:cNvSpPr>
            <a:spLocks noGrp="1"/>
          </p:cNvSpPr>
          <p:nvPr>
            <p:ph type="title"/>
          </p:nvPr>
        </p:nvSpPr>
        <p:spPr>
          <a:xfrm>
            <a:off x="795716" y="996614"/>
            <a:ext cx="10540339" cy="400105"/>
          </a:xfrm>
        </p:spPr>
        <p:txBody>
          <a:bodyPr>
            <a:normAutofit/>
          </a:bodyPr>
          <a:lstStyle>
            <a:lvl1pPr marL="0" algn="l" defTabSz="914400" rtl="0" eaLnBrk="1" latinLnBrk="0" hangingPunct="1">
              <a:defRPr lang="fr-FR" sz="2000" b="1" i="0" kern="1200" cap="all" baseline="0" dirty="0">
                <a:solidFill>
                  <a:srgbClr val="161412"/>
                </a:solidFill>
                <a:latin typeface="Poppins Light" pitchFamily="2" charset="77"/>
                <a:ea typeface="+mn-ea"/>
                <a:cs typeface="Poppins Light" pitchFamily="2" charset="77"/>
              </a:defRPr>
            </a:lvl1pPr>
          </a:lstStyle>
          <a:p>
            <a:r>
              <a:rPr lang="fr-FR" dirty="0"/>
              <a:t>Modifiez le style du titre</a:t>
            </a:r>
          </a:p>
        </p:txBody>
      </p:sp>
      <p:sp>
        <p:nvSpPr>
          <p:cNvPr id="9" name="Espace réservé du texte 2">
            <a:extLst>
              <a:ext uri="{FF2B5EF4-FFF2-40B4-BE49-F238E27FC236}">
                <a16:creationId xmlns:a16="http://schemas.microsoft.com/office/drawing/2014/main" id="{FC566B1F-F953-2A46-B8B9-ABDEB7D9F581}"/>
              </a:ext>
            </a:extLst>
          </p:cNvPr>
          <p:cNvSpPr>
            <a:spLocks noGrp="1"/>
          </p:cNvSpPr>
          <p:nvPr>
            <p:ph type="body" sz="quarter" idx="10"/>
          </p:nvPr>
        </p:nvSpPr>
        <p:spPr>
          <a:xfrm>
            <a:off x="1553815" y="2042394"/>
            <a:ext cx="8969806" cy="3444005"/>
          </a:xfrm>
        </p:spPr>
        <p:txBody>
          <a:bodyPr>
            <a:normAutofit/>
          </a:bodyPr>
          <a:lstStyle>
            <a:lvl1pPr marL="228600" indent="-228600">
              <a:buFontTx/>
              <a:buBlip>
                <a:blip r:embed="rId4"/>
              </a:buBlip>
              <a:defRPr sz="2000">
                <a:solidFill>
                  <a:schemeClr val="tx1"/>
                </a:solidFill>
              </a:defRPr>
            </a:lvl1pPr>
            <a:lvl2pPr marL="685800" indent="-228600">
              <a:buFontTx/>
              <a:buBlip>
                <a:blip r:embed="rId4"/>
              </a:buBlip>
              <a:defRPr sz="1800">
                <a:solidFill>
                  <a:schemeClr val="tx1"/>
                </a:solidFill>
              </a:defRPr>
            </a:lvl2pPr>
            <a:lvl3pPr marL="1143000" indent="-228600">
              <a:buFontTx/>
              <a:buBlip>
                <a:blip r:embed="rId4"/>
              </a:buBlip>
              <a:defRPr sz="1600">
                <a:solidFill>
                  <a:schemeClr val="tx1"/>
                </a:solidFill>
              </a:defRPr>
            </a:lvl3pPr>
            <a:lvl4pPr marL="1600200" indent="-228600">
              <a:buFontTx/>
              <a:buBlip>
                <a:blip r:embed="rId4"/>
              </a:buBlip>
              <a:defRPr sz="1400">
                <a:solidFill>
                  <a:schemeClr val="tx1"/>
                </a:solidFill>
              </a:defRPr>
            </a:lvl4pPr>
            <a:lvl5pPr marL="2057400" indent="-228600">
              <a:buFontTx/>
              <a:buBlip>
                <a:blip r:embed="rId4"/>
              </a:buBlip>
              <a:defRPr sz="1400">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38669050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u 4 Jaune">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0004B0A2-52E6-EC4B-AC0C-4F2BBC0B96F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35474" y="3249033"/>
            <a:ext cx="2880000" cy="3466299"/>
          </a:xfrm>
          <a:prstGeom prst="rect">
            <a:avLst/>
          </a:prstGeom>
        </p:spPr>
      </p:pic>
      <p:pic>
        <p:nvPicPr>
          <p:cNvPr id="7" name="Image 6" descr="Une image contenant clipart&#10;&#10;Description générée automatiquement">
            <a:extLst>
              <a:ext uri="{FF2B5EF4-FFF2-40B4-BE49-F238E27FC236}">
                <a16:creationId xmlns:a16="http://schemas.microsoft.com/office/drawing/2014/main" id="{33F42ACF-936E-5846-8FDD-B721AE2C08E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57781" y="6426668"/>
            <a:ext cx="350688" cy="180000"/>
          </a:xfrm>
          <a:prstGeom prst="rect">
            <a:avLst/>
          </a:prstGeom>
        </p:spPr>
      </p:pic>
      <p:sp>
        <p:nvSpPr>
          <p:cNvPr id="9" name="Rectangle 8">
            <a:extLst>
              <a:ext uri="{FF2B5EF4-FFF2-40B4-BE49-F238E27FC236}">
                <a16:creationId xmlns:a16="http://schemas.microsoft.com/office/drawing/2014/main" id="{8BF069A8-68DD-2A48-A9ED-E32B6EFE5620}"/>
              </a:ext>
            </a:extLst>
          </p:cNvPr>
          <p:cNvSpPr/>
          <p:nvPr userDrawn="1"/>
        </p:nvSpPr>
        <p:spPr>
          <a:xfrm>
            <a:off x="540000" y="540000"/>
            <a:ext cx="11112000" cy="5778000"/>
          </a:xfrm>
          <a:prstGeom prst="rect">
            <a:avLst/>
          </a:prstGeom>
          <a:solidFill>
            <a:schemeClr val="bg1"/>
          </a:solidFill>
          <a:ln>
            <a:noFill/>
          </a:ln>
          <a:effectLst>
            <a:outerShdw blurRad="203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0" i="0">
              <a:latin typeface="Poppins Light" pitchFamily="2" charset="77"/>
              <a:cs typeface="Poppins Light" pitchFamily="2" charset="77"/>
            </a:endParaRPr>
          </a:p>
        </p:txBody>
      </p:sp>
      <p:cxnSp>
        <p:nvCxnSpPr>
          <p:cNvPr id="10" name="Connecteur droit 9">
            <a:extLst>
              <a:ext uri="{FF2B5EF4-FFF2-40B4-BE49-F238E27FC236}">
                <a16:creationId xmlns:a16="http://schemas.microsoft.com/office/drawing/2014/main" id="{51CDDEFD-9347-6246-A7C8-70A16F67CCBF}"/>
              </a:ext>
            </a:extLst>
          </p:cNvPr>
          <p:cNvCxnSpPr>
            <a:cxnSpLocks/>
          </p:cNvCxnSpPr>
          <p:nvPr userDrawn="1"/>
        </p:nvCxnSpPr>
        <p:spPr>
          <a:xfrm rot="5400000">
            <a:off x="540000" y="1003940"/>
            <a:ext cx="0" cy="396000"/>
          </a:xfrm>
          <a:prstGeom prst="line">
            <a:avLst/>
          </a:prstGeom>
          <a:ln w="19050">
            <a:solidFill>
              <a:srgbClr val="161412"/>
            </a:solidFill>
          </a:ln>
        </p:spPr>
        <p:style>
          <a:lnRef idx="1">
            <a:schemeClr val="accent1"/>
          </a:lnRef>
          <a:fillRef idx="0">
            <a:schemeClr val="accent1"/>
          </a:fillRef>
          <a:effectRef idx="0">
            <a:schemeClr val="accent1"/>
          </a:effectRef>
          <a:fontRef idx="minor">
            <a:schemeClr val="tx1"/>
          </a:fontRef>
        </p:style>
      </p:cxnSp>
      <p:sp>
        <p:nvSpPr>
          <p:cNvPr id="15" name="Titre 1">
            <a:extLst>
              <a:ext uri="{FF2B5EF4-FFF2-40B4-BE49-F238E27FC236}">
                <a16:creationId xmlns:a16="http://schemas.microsoft.com/office/drawing/2014/main" id="{93E869AD-6C9A-D946-AA1A-A637D5FB7834}"/>
              </a:ext>
            </a:extLst>
          </p:cNvPr>
          <p:cNvSpPr>
            <a:spLocks noGrp="1"/>
          </p:cNvSpPr>
          <p:nvPr>
            <p:ph type="title"/>
          </p:nvPr>
        </p:nvSpPr>
        <p:spPr>
          <a:xfrm>
            <a:off x="795716" y="996614"/>
            <a:ext cx="10602969" cy="400105"/>
          </a:xfrm>
        </p:spPr>
        <p:txBody>
          <a:bodyPr>
            <a:normAutofit/>
          </a:bodyPr>
          <a:lstStyle>
            <a:lvl1pPr marL="0" algn="l" defTabSz="914400" rtl="0" eaLnBrk="1" latinLnBrk="0" hangingPunct="1">
              <a:defRPr lang="fr-FR" sz="2000" b="1" i="0" kern="1200" cap="all" baseline="0" dirty="0">
                <a:solidFill>
                  <a:srgbClr val="161412"/>
                </a:solidFill>
                <a:latin typeface="Poppins Light" pitchFamily="2" charset="77"/>
                <a:ea typeface="+mn-ea"/>
                <a:cs typeface="Poppins Light" pitchFamily="2" charset="77"/>
              </a:defRPr>
            </a:lvl1pPr>
          </a:lstStyle>
          <a:p>
            <a:r>
              <a:rPr lang="fr-FR" dirty="0"/>
              <a:t>Modifiez le style du titre</a:t>
            </a:r>
          </a:p>
        </p:txBody>
      </p:sp>
      <p:sp>
        <p:nvSpPr>
          <p:cNvPr id="11" name="Espace réservé du texte 2">
            <a:extLst>
              <a:ext uri="{FF2B5EF4-FFF2-40B4-BE49-F238E27FC236}">
                <a16:creationId xmlns:a16="http://schemas.microsoft.com/office/drawing/2014/main" id="{96C22480-F122-3F48-B00D-D87953DC2410}"/>
              </a:ext>
            </a:extLst>
          </p:cNvPr>
          <p:cNvSpPr>
            <a:spLocks noGrp="1"/>
          </p:cNvSpPr>
          <p:nvPr>
            <p:ph type="body" sz="quarter" idx="10"/>
          </p:nvPr>
        </p:nvSpPr>
        <p:spPr>
          <a:xfrm>
            <a:off x="1553815" y="2042394"/>
            <a:ext cx="8969806" cy="3444005"/>
          </a:xfrm>
        </p:spPr>
        <p:txBody>
          <a:bodyPr>
            <a:normAutofit/>
          </a:bodyPr>
          <a:lstStyle>
            <a:lvl1pPr marL="228600" indent="-228600">
              <a:buFontTx/>
              <a:buBlip>
                <a:blip r:embed="rId4"/>
              </a:buBlip>
              <a:defRPr sz="2000">
                <a:solidFill>
                  <a:schemeClr val="tx1"/>
                </a:solidFill>
              </a:defRPr>
            </a:lvl1pPr>
            <a:lvl2pPr marL="685800" indent="-228600">
              <a:buFontTx/>
              <a:buBlip>
                <a:blip r:embed="rId4"/>
              </a:buBlip>
              <a:defRPr sz="1800">
                <a:solidFill>
                  <a:schemeClr val="tx1"/>
                </a:solidFill>
              </a:defRPr>
            </a:lvl2pPr>
            <a:lvl3pPr marL="1143000" indent="-228600">
              <a:buFontTx/>
              <a:buBlip>
                <a:blip r:embed="rId4"/>
              </a:buBlip>
              <a:defRPr sz="1600">
                <a:solidFill>
                  <a:schemeClr val="tx1"/>
                </a:solidFill>
              </a:defRPr>
            </a:lvl3pPr>
            <a:lvl4pPr marL="1600200" indent="-228600">
              <a:buFontTx/>
              <a:buBlip>
                <a:blip r:embed="rId4"/>
              </a:buBlip>
              <a:defRPr sz="1400">
                <a:solidFill>
                  <a:schemeClr val="tx1"/>
                </a:solidFill>
              </a:defRPr>
            </a:lvl4pPr>
            <a:lvl5pPr marL="2057400" indent="-228600">
              <a:buFontTx/>
              <a:buBlip>
                <a:blip r:embed="rId4"/>
              </a:buBlip>
              <a:defRPr sz="1400">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721276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01">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8DEEB8E0-C59F-401F-98C0-BB7A3C1A9BA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D0096750-4C09-4540-BC3D-B7B9B4555261}"/>
              </a:ext>
            </a:extLst>
          </p:cNvPr>
          <p:cNvSpPr/>
          <p:nvPr userDrawn="1"/>
        </p:nvSpPr>
        <p:spPr>
          <a:xfrm>
            <a:off x="7225632" y="-293"/>
            <a:ext cx="4978399" cy="11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8D186128-DB9E-441A-81C2-AE7C8FEDBC89}"/>
              </a:ext>
            </a:extLst>
          </p:cNvPr>
          <p:cNvSpPr/>
          <p:nvPr userDrawn="1"/>
        </p:nvSpPr>
        <p:spPr>
          <a:xfrm>
            <a:off x="0" y="-293"/>
            <a:ext cx="741680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9">
            <a:extLst>
              <a:ext uri="{FF2B5EF4-FFF2-40B4-BE49-F238E27FC236}">
                <a16:creationId xmlns:a16="http://schemas.microsoft.com/office/drawing/2014/main" id="{5BC181C3-E9EF-4F12-8A52-C03A301229E3}"/>
              </a:ext>
            </a:extLst>
          </p:cNvPr>
          <p:cNvCxnSpPr>
            <a:cxnSpLocks/>
          </p:cNvCxnSpPr>
          <p:nvPr userDrawn="1"/>
        </p:nvCxnSpPr>
        <p:spPr>
          <a:xfrm>
            <a:off x="9711852" y="1001739"/>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pic>
        <p:nvPicPr>
          <p:cNvPr id="12" name="Image 11">
            <a:extLst>
              <a:ext uri="{FF2B5EF4-FFF2-40B4-BE49-F238E27FC236}">
                <a16:creationId xmlns:a16="http://schemas.microsoft.com/office/drawing/2014/main" id="{03324CED-8489-403B-8062-B1044B1C941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27048" y="91473"/>
            <a:ext cx="1591113" cy="180000"/>
          </a:xfrm>
          <a:prstGeom prst="rect">
            <a:avLst/>
          </a:prstGeom>
        </p:spPr>
      </p:pic>
      <p:sp>
        <p:nvSpPr>
          <p:cNvPr id="13" name="Ellipse 12">
            <a:extLst>
              <a:ext uri="{FF2B5EF4-FFF2-40B4-BE49-F238E27FC236}">
                <a16:creationId xmlns:a16="http://schemas.microsoft.com/office/drawing/2014/main" id="{D3B06696-7B2A-074A-95AA-9EDB4CC50EAF}"/>
              </a:ext>
            </a:extLst>
          </p:cNvPr>
          <p:cNvSpPr>
            <a:spLocks noChangeAspect="1"/>
          </p:cNvSpPr>
          <p:nvPr userDrawn="1"/>
        </p:nvSpPr>
        <p:spPr>
          <a:xfrm>
            <a:off x="7318230" y="3420551"/>
            <a:ext cx="180000" cy="180000"/>
          </a:xfrm>
          <a:prstGeom prst="ellipse">
            <a:avLst/>
          </a:prstGeom>
          <a:solidFill>
            <a:srgbClr val="FFD7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Rectangle 14">
            <a:extLst>
              <a:ext uri="{FF2B5EF4-FFF2-40B4-BE49-F238E27FC236}">
                <a16:creationId xmlns:a16="http://schemas.microsoft.com/office/drawing/2014/main" id="{981A1A2E-32E7-6C40-B2D2-A0A3A5474D81}"/>
              </a:ext>
            </a:extLst>
          </p:cNvPr>
          <p:cNvSpPr/>
          <p:nvPr userDrawn="1"/>
        </p:nvSpPr>
        <p:spPr>
          <a:xfrm>
            <a:off x="7225632" y="-293"/>
            <a:ext cx="4978399" cy="11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6" name="Connecteur droit 15">
            <a:extLst>
              <a:ext uri="{FF2B5EF4-FFF2-40B4-BE49-F238E27FC236}">
                <a16:creationId xmlns:a16="http://schemas.microsoft.com/office/drawing/2014/main" id="{98BB9E23-EED1-4141-8BEC-2EC608F77850}"/>
              </a:ext>
            </a:extLst>
          </p:cNvPr>
          <p:cNvCxnSpPr>
            <a:cxnSpLocks/>
          </p:cNvCxnSpPr>
          <p:nvPr userDrawn="1"/>
        </p:nvCxnSpPr>
        <p:spPr>
          <a:xfrm>
            <a:off x="9711852" y="1001739"/>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91D6B63C-F83E-A04C-93FC-65DBF0B1C53A}"/>
              </a:ext>
            </a:extLst>
          </p:cNvPr>
          <p:cNvSpPr/>
          <p:nvPr userDrawn="1"/>
        </p:nvSpPr>
        <p:spPr>
          <a:xfrm>
            <a:off x="6562991" y="3381359"/>
            <a:ext cx="5220000" cy="216000"/>
          </a:xfrm>
          <a:prstGeom prst="rect">
            <a:avLst/>
          </a:prstGeom>
          <a:gradFill>
            <a:gsLst>
              <a:gs pos="100000">
                <a:srgbClr val="EEA500"/>
              </a:gs>
              <a:gs pos="0">
                <a:srgbClr val="FFD800"/>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Titre 1">
            <a:extLst>
              <a:ext uri="{FF2B5EF4-FFF2-40B4-BE49-F238E27FC236}">
                <a16:creationId xmlns:a16="http://schemas.microsoft.com/office/drawing/2014/main" id="{CF791A03-E8E2-4643-8D80-9FD0A51B7592}"/>
              </a:ext>
            </a:extLst>
          </p:cNvPr>
          <p:cNvSpPr>
            <a:spLocks noGrp="1"/>
          </p:cNvSpPr>
          <p:nvPr>
            <p:ph type="ctrTitle"/>
          </p:nvPr>
        </p:nvSpPr>
        <p:spPr>
          <a:xfrm>
            <a:off x="3582532" y="3050651"/>
            <a:ext cx="8200460" cy="1188000"/>
          </a:xfrm>
          <a:prstGeom prst="rect">
            <a:avLst/>
          </a:prstGeom>
        </p:spPr>
        <p:txBody>
          <a:bodyPr anchor="t">
            <a:normAutofit/>
          </a:bodyPr>
          <a:lstStyle>
            <a:lvl1pPr marL="0" algn="r" defTabSz="914400" rtl="0" eaLnBrk="1" latinLnBrk="0" hangingPunct="1">
              <a:defRPr lang="fr-FR" sz="3200" b="1" kern="1200" cap="all" baseline="0" dirty="0">
                <a:solidFill>
                  <a:schemeClr val="bg1"/>
                </a:solidFill>
                <a:latin typeface="Poppins Light" panose="00000400000000000000" pitchFamily="2" charset="0"/>
                <a:ea typeface="+mn-ea"/>
                <a:cs typeface="Poppins Light" panose="00000400000000000000" pitchFamily="2" charset="0"/>
              </a:defRPr>
            </a:lvl1pPr>
          </a:lstStyle>
          <a:p>
            <a:r>
              <a:rPr lang="fr-FR" dirty="0"/>
              <a:t>Modifiez le style du titre</a:t>
            </a:r>
          </a:p>
        </p:txBody>
      </p:sp>
      <p:sp>
        <p:nvSpPr>
          <p:cNvPr id="20" name="Sous-titre 2">
            <a:extLst>
              <a:ext uri="{FF2B5EF4-FFF2-40B4-BE49-F238E27FC236}">
                <a16:creationId xmlns:a16="http://schemas.microsoft.com/office/drawing/2014/main" id="{0A205A3E-F64D-9741-A6DB-262181E4C1CC}"/>
              </a:ext>
            </a:extLst>
          </p:cNvPr>
          <p:cNvSpPr>
            <a:spLocks noGrp="1"/>
          </p:cNvSpPr>
          <p:nvPr>
            <p:ph type="subTitle" idx="1"/>
          </p:nvPr>
        </p:nvSpPr>
        <p:spPr>
          <a:xfrm>
            <a:off x="7225632" y="428002"/>
            <a:ext cx="4966368" cy="446329"/>
          </a:xfrm>
          <a:prstGeom prst="rect">
            <a:avLst/>
          </a:prstGeom>
        </p:spPr>
        <p:txBody>
          <a:bodyPr anchor="ctr">
            <a:noAutofit/>
          </a:bodyPr>
          <a:lstStyle>
            <a:lvl1pPr marL="0" indent="0" algn="ctr" defTabSz="914400" rtl="0" eaLnBrk="1" latinLnBrk="0" hangingPunct="1">
              <a:spcBef>
                <a:spcPts val="0"/>
              </a:spcBef>
              <a:buNone/>
              <a:defRPr lang="fr-FR" sz="2400" b="1" kern="1200" cap="all" baseline="0" dirty="0">
                <a:solidFill>
                  <a:schemeClr val="tx1">
                    <a:lumMod val="95000"/>
                    <a:lumOff val="5000"/>
                  </a:schemeClr>
                </a:solidFill>
                <a:latin typeface="Poppins Light" panose="00000400000000000000" pitchFamily="2" charset="0"/>
                <a:ea typeface="+mn-ea"/>
                <a:cs typeface="Poppins Light" panose="000004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sp>
        <p:nvSpPr>
          <p:cNvPr id="21" name="Espace réservé du texte 32">
            <a:extLst>
              <a:ext uri="{FF2B5EF4-FFF2-40B4-BE49-F238E27FC236}">
                <a16:creationId xmlns:a16="http://schemas.microsoft.com/office/drawing/2014/main" id="{11C2BA6C-3230-2448-B398-B2A5523FFDE4}"/>
              </a:ext>
            </a:extLst>
          </p:cNvPr>
          <p:cNvSpPr>
            <a:spLocks noGrp="1"/>
          </p:cNvSpPr>
          <p:nvPr>
            <p:ph type="body" sz="quarter" idx="10"/>
          </p:nvPr>
        </p:nvSpPr>
        <p:spPr>
          <a:xfrm>
            <a:off x="28300" y="874331"/>
            <a:ext cx="7859610" cy="5980637"/>
          </a:xfrm>
        </p:spPr>
        <p:txBody>
          <a:bodyPr>
            <a:noAutofit/>
          </a:bodyPr>
          <a:lstStyle>
            <a:lvl1pPr marL="0" indent="0" algn="r">
              <a:buNone/>
              <a:defRPr lang="fr-FR" sz="40000" kern="1200" dirty="0" smtClean="0">
                <a:solidFill>
                  <a:schemeClr val="bg1">
                    <a:lumMod val="95000"/>
                    <a:alpha val="5000"/>
                  </a:schemeClr>
                </a:solidFill>
                <a:latin typeface="Poppins Medium" panose="00000600000000000000" pitchFamily="2" charset="0"/>
                <a:ea typeface="+mn-ea"/>
                <a:cs typeface="Poppins Medium" panose="00000600000000000000" pitchFamily="2" charset="0"/>
              </a:defRPr>
            </a:lvl1pPr>
          </a:lstStyle>
          <a:p>
            <a:pPr lvl="0"/>
            <a:r>
              <a:rPr lang="fr-FR" dirty="0"/>
              <a:t>Cliquez pour modifier les styles du texte du masque</a:t>
            </a:r>
          </a:p>
        </p:txBody>
      </p:sp>
      <p:pic>
        <p:nvPicPr>
          <p:cNvPr id="3" name="Image 2" descr="Une image contenant personne&#10;&#10;Description générée automatiquement">
            <a:extLst>
              <a:ext uri="{FF2B5EF4-FFF2-40B4-BE49-F238E27FC236}">
                <a16:creationId xmlns:a16="http://schemas.microsoft.com/office/drawing/2014/main" id="{C414AB94-C1D3-CA4A-B34C-6CFF33EA019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2354" y="739036"/>
            <a:ext cx="4315784" cy="6115932"/>
          </a:xfrm>
          <a:prstGeom prst="rect">
            <a:avLst/>
          </a:prstGeom>
        </p:spPr>
      </p:pic>
    </p:spTree>
    <p:extLst>
      <p:ext uri="{BB962C8B-B14F-4D97-AF65-F5344CB8AC3E}">
        <p14:creationId xmlns:p14="http://schemas.microsoft.com/office/powerpoint/2010/main" val="40069616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731EBD70-58BA-40F4-8597-0CF2A3780E5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70861" cy="6858000"/>
          </a:xfrm>
          <a:prstGeom prst="rect">
            <a:avLst/>
          </a:prstGeom>
        </p:spPr>
      </p:pic>
      <p:grpSp>
        <p:nvGrpSpPr>
          <p:cNvPr id="18" name="Groupe 17">
            <a:extLst>
              <a:ext uri="{FF2B5EF4-FFF2-40B4-BE49-F238E27FC236}">
                <a16:creationId xmlns:a16="http://schemas.microsoft.com/office/drawing/2014/main" id="{5B549CDA-78FA-4D7F-8DC0-945450D02D23}"/>
              </a:ext>
            </a:extLst>
          </p:cNvPr>
          <p:cNvGrpSpPr/>
          <p:nvPr userDrawn="1"/>
        </p:nvGrpSpPr>
        <p:grpSpPr>
          <a:xfrm>
            <a:off x="2134461" y="1109672"/>
            <a:ext cx="9075615" cy="394222"/>
            <a:chOff x="2120154" y="1251191"/>
            <a:chExt cx="9255601" cy="394222"/>
          </a:xfrm>
          <a:gradFill flip="none" rotWithShape="1">
            <a:gsLst>
              <a:gs pos="100000">
                <a:srgbClr val="161412"/>
              </a:gs>
              <a:gs pos="0">
                <a:srgbClr val="F3B500"/>
              </a:gs>
            </a:gsLst>
            <a:lin ang="10800000" scaled="1"/>
            <a:tileRect/>
          </a:gradFill>
        </p:grpSpPr>
        <p:sp>
          <p:nvSpPr>
            <p:cNvPr id="19" name="Rectangle 18">
              <a:extLst>
                <a:ext uri="{FF2B5EF4-FFF2-40B4-BE49-F238E27FC236}">
                  <a16:creationId xmlns:a16="http://schemas.microsoft.com/office/drawing/2014/main" id="{D0B514FC-ABF1-4375-BD33-9415B3EC066C}"/>
                </a:ext>
              </a:extLst>
            </p:cNvPr>
            <p:cNvSpPr/>
            <p:nvPr/>
          </p:nvSpPr>
          <p:spPr>
            <a:xfrm>
              <a:off x="2120154" y="1251191"/>
              <a:ext cx="9255601" cy="394222"/>
            </a:xfrm>
            <a:prstGeom prst="rect">
              <a:avLst/>
            </a:prstGeom>
            <a:gradFill>
              <a:gsLst>
                <a:gs pos="100000">
                  <a:srgbClr val="161412"/>
                </a:gs>
                <a:gs pos="53000">
                  <a:srgbClr val="76747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400" dirty="0">
                <a:solidFill>
                  <a:schemeClr val="bg1"/>
                </a:solidFill>
                <a:latin typeface="Poppins Light" panose="00000400000000000000" pitchFamily="2" charset="0"/>
                <a:cs typeface="Poppins Light" panose="00000400000000000000" pitchFamily="2" charset="0"/>
              </a:endParaRPr>
            </a:p>
          </p:txBody>
        </p:sp>
        <p:sp>
          <p:nvSpPr>
            <p:cNvPr id="20" name="Chevron 7">
              <a:extLst>
                <a:ext uri="{FF2B5EF4-FFF2-40B4-BE49-F238E27FC236}">
                  <a16:creationId xmlns:a16="http://schemas.microsoft.com/office/drawing/2014/main" id="{6F126D7D-CFAD-4A51-9736-F6283D409721}"/>
                </a:ext>
              </a:extLst>
            </p:cNvPr>
            <p:cNvSpPr/>
            <p:nvPr/>
          </p:nvSpPr>
          <p:spPr>
            <a:xfrm rot="5400000">
              <a:off x="10955470" y="1327744"/>
              <a:ext cx="119893" cy="254525"/>
            </a:xfrm>
            <a:prstGeom prst="chevron">
              <a:avLst>
                <a:gd name="adj" fmla="val 7601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pic>
        <p:nvPicPr>
          <p:cNvPr id="24" name="Image 23" descr="Une image contenant clipart&#10;&#10;Description générée automatiquement">
            <a:extLst>
              <a:ext uri="{FF2B5EF4-FFF2-40B4-BE49-F238E27FC236}">
                <a16:creationId xmlns:a16="http://schemas.microsoft.com/office/drawing/2014/main" id="{787DC677-4E3D-4345-B88F-91D8A5567C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64786" y="6535336"/>
            <a:ext cx="350688" cy="180000"/>
          </a:xfrm>
          <a:prstGeom prst="rect">
            <a:avLst/>
          </a:prstGeom>
        </p:spPr>
      </p:pic>
      <p:pic>
        <p:nvPicPr>
          <p:cNvPr id="25" name="Image 24" descr="Une image contenant texte, périphérique, mètre, jauge&#10;&#10;Description générée automatiquement">
            <a:extLst>
              <a:ext uri="{FF2B5EF4-FFF2-40B4-BE49-F238E27FC236}">
                <a16:creationId xmlns:a16="http://schemas.microsoft.com/office/drawing/2014/main" id="{1A2698D6-D97C-4BAB-A5D8-D09F69465AB1}"/>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0" y="1"/>
            <a:ext cx="1262000" cy="6858000"/>
          </a:xfrm>
          <a:prstGeom prst="rect">
            <a:avLst/>
          </a:prstGeom>
        </p:spPr>
      </p:pic>
      <p:pic>
        <p:nvPicPr>
          <p:cNvPr id="26" name="Image 25">
            <a:extLst>
              <a:ext uri="{FF2B5EF4-FFF2-40B4-BE49-F238E27FC236}">
                <a16:creationId xmlns:a16="http://schemas.microsoft.com/office/drawing/2014/main" id="{6022EA1B-3D6B-4EA5-8F4E-F80B44063574}"/>
              </a:ext>
            </a:extLst>
          </p:cNvPr>
          <p:cNvPicPr>
            <a:picLocks noChangeAspect="1"/>
          </p:cNvPicPr>
          <p:nvPr userDrawn="1"/>
        </p:nvPicPr>
        <p:blipFill>
          <a:blip r:embed="rId2">
            <a:alphaModFix amt="83000"/>
            <a:extLst>
              <a:ext uri="{28A0092B-C50C-407E-A947-70E740481C1C}">
                <a14:useLocalDpi xmlns:a14="http://schemas.microsoft.com/office/drawing/2010/main"/>
              </a:ext>
            </a:extLst>
          </a:blip>
          <a:stretch>
            <a:fillRect/>
          </a:stretch>
        </p:blipFill>
        <p:spPr>
          <a:xfrm>
            <a:off x="-8861" y="0"/>
            <a:ext cx="1270861" cy="6858000"/>
          </a:xfrm>
          <a:prstGeom prst="rect">
            <a:avLst/>
          </a:prstGeom>
          <a:noFill/>
        </p:spPr>
      </p:pic>
      <p:cxnSp>
        <p:nvCxnSpPr>
          <p:cNvPr id="7" name="Connecteur droit 6">
            <a:extLst>
              <a:ext uri="{FF2B5EF4-FFF2-40B4-BE49-F238E27FC236}">
                <a16:creationId xmlns:a16="http://schemas.microsoft.com/office/drawing/2014/main" id="{16D9499F-3200-454A-8141-FFABC1F5B1FE}"/>
              </a:ext>
            </a:extLst>
          </p:cNvPr>
          <p:cNvCxnSpPr>
            <a:cxnSpLocks/>
          </p:cNvCxnSpPr>
          <p:nvPr userDrawn="1"/>
        </p:nvCxnSpPr>
        <p:spPr>
          <a:xfrm rot="5400000">
            <a:off x="1260177" y="433327"/>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sp>
        <p:nvSpPr>
          <p:cNvPr id="13" name="Espace réservé du texte 2">
            <a:extLst>
              <a:ext uri="{FF2B5EF4-FFF2-40B4-BE49-F238E27FC236}">
                <a16:creationId xmlns:a16="http://schemas.microsoft.com/office/drawing/2014/main" id="{F57BD904-ADF7-7144-A828-2BC02A129627}"/>
              </a:ext>
            </a:extLst>
          </p:cNvPr>
          <p:cNvSpPr>
            <a:spLocks noGrp="1"/>
          </p:cNvSpPr>
          <p:nvPr>
            <p:ph type="body" sz="quarter" idx="10"/>
          </p:nvPr>
        </p:nvSpPr>
        <p:spPr>
          <a:xfrm>
            <a:off x="2143299" y="1106423"/>
            <a:ext cx="8361520" cy="384945"/>
          </a:xfrm>
        </p:spPr>
        <p:txBody>
          <a:bodyPr anchor="ctr">
            <a:normAutofit/>
          </a:bodyPr>
          <a:lstStyle>
            <a:lvl1pPr marL="0" indent="0">
              <a:buNone/>
              <a:defRPr lang="fr-FR" sz="1600" b="0" kern="1200" cap="all" baseline="0" dirty="0">
                <a:solidFill>
                  <a:schemeClr val="bg1"/>
                </a:solidFill>
                <a:latin typeface="Poppins Light" panose="00000400000000000000" pitchFamily="2" charset="0"/>
                <a:ea typeface="+mn-ea"/>
                <a:cs typeface="Poppins Light" panose="00000400000000000000" pitchFamily="2" charset="0"/>
              </a:defRPr>
            </a:lvl1pPr>
          </a:lstStyle>
          <a:p>
            <a:pPr lvl="0"/>
            <a:r>
              <a:rPr lang="fr-FR" dirty="0"/>
              <a:t>Cliquez pour modifier les styles du texte du masque</a:t>
            </a:r>
          </a:p>
        </p:txBody>
      </p:sp>
      <p:sp>
        <p:nvSpPr>
          <p:cNvPr id="14" name="Espace réservé du texte 4">
            <a:extLst>
              <a:ext uri="{FF2B5EF4-FFF2-40B4-BE49-F238E27FC236}">
                <a16:creationId xmlns:a16="http://schemas.microsoft.com/office/drawing/2014/main" id="{850D1754-9C24-714F-AE60-D1CF41AC3EC2}"/>
              </a:ext>
            </a:extLst>
          </p:cNvPr>
          <p:cNvSpPr>
            <a:spLocks noGrp="1"/>
          </p:cNvSpPr>
          <p:nvPr>
            <p:ph type="body" sz="quarter" idx="12"/>
          </p:nvPr>
        </p:nvSpPr>
        <p:spPr>
          <a:xfrm>
            <a:off x="2143299" y="1578955"/>
            <a:ext cx="9066778" cy="1803073"/>
          </a:xfrm>
        </p:spPr>
        <p:txBody>
          <a:bodyPr>
            <a:noAutofit/>
          </a:bodyPr>
          <a:lstStyle>
            <a:lvl1pPr marL="228600" indent="-228600">
              <a:buFontTx/>
              <a:buBlip>
                <a:blip r:embed="rId5"/>
              </a:buBlip>
              <a:defRPr sz="1600"/>
            </a:lvl1pPr>
            <a:lvl2pPr marL="685800" indent="-228600">
              <a:buFontTx/>
              <a:buBlip>
                <a:blip r:embed="rId5"/>
              </a:buBlip>
              <a:defRPr sz="1400"/>
            </a:lvl2pPr>
            <a:lvl3pPr marL="1143000" indent="-228600">
              <a:buFontTx/>
              <a:buBlip>
                <a:blip r:embed="rId5"/>
              </a:buBlip>
              <a:defRPr sz="1200"/>
            </a:lvl3pPr>
            <a:lvl4pPr marL="1600200" indent="-228600">
              <a:buFontTx/>
              <a:buBlip>
                <a:blip r:embed="rId5"/>
              </a:buBlip>
              <a:defRPr sz="1100"/>
            </a:lvl4pPr>
            <a:lvl5pPr marL="2057400" indent="-228600">
              <a:buFontTx/>
              <a:buBlip>
                <a:blip r:embed="rId5"/>
              </a:buBlip>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grpSp>
        <p:nvGrpSpPr>
          <p:cNvPr id="15" name="Groupe 14">
            <a:extLst>
              <a:ext uri="{FF2B5EF4-FFF2-40B4-BE49-F238E27FC236}">
                <a16:creationId xmlns:a16="http://schemas.microsoft.com/office/drawing/2014/main" id="{D42DE53F-5E34-E640-97F4-619214C4A532}"/>
              </a:ext>
            </a:extLst>
          </p:cNvPr>
          <p:cNvGrpSpPr/>
          <p:nvPr userDrawn="1"/>
        </p:nvGrpSpPr>
        <p:grpSpPr>
          <a:xfrm>
            <a:off x="2143299" y="3704649"/>
            <a:ext cx="9075615" cy="394222"/>
            <a:chOff x="2120154" y="1251191"/>
            <a:chExt cx="9255601" cy="394222"/>
          </a:xfrm>
          <a:gradFill flip="none" rotWithShape="1">
            <a:gsLst>
              <a:gs pos="100000">
                <a:srgbClr val="161412"/>
              </a:gs>
              <a:gs pos="0">
                <a:srgbClr val="F3B500"/>
              </a:gs>
            </a:gsLst>
            <a:lin ang="10800000" scaled="1"/>
            <a:tileRect/>
          </a:gradFill>
        </p:grpSpPr>
        <p:sp>
          <p:nvSpPr>
            <p:cNvPr id="16" name="Rectangle 15">
              <a:extLst>
                <a:ext uri="{FF2B5EF4-FFF2-40B4-BE49-F238E27FC236}">
                  <a16:creationId xmlns:a16="http://schemas.microsoft.com/office/drawing/2014/main" id="{11375793-6CD2-7C44-9570-FFBFC49F2B00}"/>
                </a:ext>
              </a:extLst>
            </p:cNvPr>
            <p:cNvSpPr/>
            <p:nvPr/>
          </p:nvSpPr>
          <p:spPr>
            <a:xfrm>
              <a:off x="2120154" y="1251191"/>
              <a:ext cx="9255601" cy="394222"/>
            </a:xfrm>
            <a:prstGeom prst="rect">
              <a:avLst/>
            </a:prstGeom>
            <a:gradFill>
              <a:gsLst>
                <a:gs pos="100000">
                  <a:srgbClr val="161412"/>
                </a:gs>
                <a:gs pos="53000">
                  <a:srgbClr val="76747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400" dirty="0">
                <a:solidFill>
                  <a:schemeClr val="bg1"/>
                </a:solidFill>
                <a:latin typeface="Poppins Light" panose="00000400000000000000" pitchFamily="2" charset="0"/>
                <a:cs typeface="Poppins Light" panose="00000400000000000000" pitchFamily="2" charset="0"/>
              </a:endParaRPr>
            </a:p>
          </p:txBody>
        </p:sp>
        <p:sp>
          <p:nvSpPr>
            <p:cNvPr id="17" name="Chevron 7">
              <a:extLst>
                <a:ext uri="{FF2B5EF4-FFF2-40B4-BE49-F238E27FC236}">
                  <a16:creationId xmlns:a16="http://schemas.microsoft.com/office/drawing/2014/main" id="{E0E5E1B9-7CE0-2B41-85C5-305C400BFFC6}"/>
                </a:ext>
              </a:extLst>
            </p:cNvPr>
            <p:cNvSpPr/>
            <p:nvPr/>
          </p:nvSpPr>
          <p:spPr>
            <a:xfrm rot="5400000">
              <a:off x="10955470" y="1327744"/>
              <a:ext cx="119893" cy="254525"/>
            </a:xfrm>
            <a:prstGeom prst="chevron">
              <a:avLst>
                <a:gd name="adj" fmla="val 7601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27" name="Espace réservé du texte 2">
            <a:extLst>
              <a:ext uri="{FF2B5EF4-FFF2-40B4-BE49-F238E27FC236}">
                <a16:creationId xmlns:a16="http://schemas.microsoft.com/office/drawing/2014/main" id="{E4C78EF9-FACC-EC44-BE97-46EDA1BFDF4A}"/>
              </a:ext>
            </a:extLst>
          </p:cNvPr>
          <p:cNvSpPr>
            <a:spLocks noGrp="1"/>
          </p:cNvSpPr>
          <p:nvPr>
            <p:ph type="body" sz="quarter" idx="13"/>
          </p:nvPr>
        </p:nvSpPr>
        <p:spPr>
          <a:xfrm>
            <a:off x="2143299" y="3708679"/>
            <a:ext cx="8361520" cy="384945"/>
          </a:xfrm>
        </p:spPr>
        <p:txBody>
          <a:bodyPr anchor="ctr">
            <a:normAutofit/>
          </a:bodyPr>
          <a:lstStyle>
            <a:lvl1pPr marL="0" indent="0">
              <a:buNone/>
              <a:defRPr lang="fr-FR" sz="1600" b="0" kern="1200" cap="all" baseline="0" dirty="0">
                <a:solidFill>
                  <a:schemeClr val="bg1"/>
                </a:solidFill>
                <a:latin typeface="Poppins Light" panose="00000400000000000000" pitchFamily="2" charset="0"/>
                <a:ea typeface="+mn-ea"/>
                <a:cs typeface="Poppins Light" panose="00000400000000000000" pitchFamily="2" charset="0"/>
              </a:defRPr>
            </a:lvl1pPr>
          </a:lstStyle>
          <a:p>
            <a:pPr lvl="0"/>
            <a:r>
              <a:rPr lang="fr-FR" dirty="0"/>
              <a:t>Cliquez pour modifier les styles du texte du masque</a:t>
            </a:r>
          </a:p>
        </p:txBody>
      </p:sp>
      <p:sp>
        <p:nvSpPr>
          <p:cNvPr id="28" name="Espace réservé du texte 4">
            <a:extLst>
              <a:ext uri="{FF2B5EF4-FFF2-40B4-BE49-F238E27FC236}">
                <a16:creationId xmlns:a16="http://schemas.microsoft.com/office/drawing/2014/main" id="{3D8143E3-237A-2049-AF9C-D7CB17B23A3F}"/>
              </a:ext>
            </a:extLst>
          </p:cNvPr>
          <p:cNvSpPr>
            <a:spLocks noGrp="1"/>
          </p:cNvSpPr>
          <p:nvPr>
            <p:ph type="body" sz="quarter" idx="14"/>
          </p:nvPr>
        </p:nvSpPr>
        <p:spPr>
          <a:xfrm>
            <a:off x="2143299" y="4181211"/>
            <a:ext cx="9066778" cy="1803073"/>
          </a:xfrm>
        </p:spPr>
        <p:txBody>
          <a:bodyPr>
            <a:noAutofit/>
          </a:bodyPr>
          <a:lstStyle>
            <a:lvl1pPr marL="228600" indent="-228600">
              <a:buFontTx/>
              <a:buBlip>
                <a:blip r:embed="rId5"/>
              </a:buBlip>
              <a:defRPr sz="1600"/>
            </a:lvl1pPr>
            <a:lvl2pPr marL="685800" indent="-228600">
              <a:buFontTx/>
              <a:buBlip>
                <a:blip r:embed="rId5"/>
              </a:buBlip>
              <a:defRPr sz="1400"/>
            </a:lvl2pPr>
            <a:lvl3pPr marL="1143000" indent="-228600">
              <a:buFontTx/>
              <a:buBlip>
                <a:blip r:embed="rId5"/>
              </a:buBlip>
              <a:defRPr sz="1200"/>
            </a:lvl3pPr>
            <a:lvl4pPr marL="1600200" indent="-228600">
              <a:buFontTx/>
              <a:buBlip>
                <a:blip r:embed="rId5"/>
              </a:buBlip>
              <a:defRPr sz="1100"/>
            </a:lvl4pPr>
            <a:lvl5pPr marL="2057400" indent="-228600">
              <a:buFontTx/>
              <a:buBlip>
                <a:blip r:embed="rId5"/>
              </a:buBlip>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1" name="Titre 1">
            <a:extLst>
              <a:ext uri="{FF2B5EF4-FFF2-40B4-BE49-F238E27FC236}">
                <a16:creationId xmlns:a16="http://schemas.microsoft.com/office/drawing/2014/main" id="{FAAC38EB-A73E-E846-A589-7C390446BFA9}"/>
              </a:ext>
            </a:extLst>
          </p:cNvPr>
          <p:cNvSpPr>
            <a:spLocks noGrp="1"/>
          </p:cNvSpPr>
          <p:nvPr>
            <p:ph type="title"/>
          </p:nvPr>
        </p:nvSpPr>
        <p:spPr>
          <a:xfrm>
            <a:off x="1485891" y="465096"/>
            <a:ext cx="10602969" cy="400105"/>
          </a:xfrm>
        </p:spPr>
        <p:txBody>
          <a:bodyPr>
            <a:normAutofit/>
          </a:bodyPr>
          <a:lstStyle>
            <a:lvl1pPr marL="0" algn="l" defTabSz="914400" rtl="0" eaLnBrk="1" latinLnBrk="0" hangingPunct="1">
              <a:defRPr lang="fr-FR" sz="2000" b="1" i="0" kern="1200" cap="all" baseline="0" dirty="0">
                <a:solidFill>
                  <a:srgbClr val="161412"/>
                </a:solidFill>
                <a:latin typeface="Poppins Light" pitchFamily="2" charset="77"/>
                <a:ea typeface="+mn-ea"/>
                <a:cs typeface="Poppins Light" pitchFamily="2" charset="77"/>
              </a:defRPr>
            </a:lvl1pPr>
          </a:lstStyle>
          <a:p>
            <a:r>
              <a:rPr lang="fr-FR" dirty="0"/>
              <a:t>Modifiez le style du titre</a:t>
            </a:r>
          </a:p>
        </p:txBody>
      </p:sp>
    </p:spTree>
    <p:extLst>
      <p:ext uri="{BB962C8B-B14F-4D97-AF65-F5344CB8AC3E}">
        <p14:creationId xmlns:p14="http://schemas.microsoft.com/office/powerpoint/2010/main" val="6607526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u 5 Noir">
    <p:spTree>
      <p:nvGrpSpPr>
        <p:cNvPr id="1" name=""/>
        <p:cNvGrpSpPr/>
        <p:nvPr/>
      </p:nvGrpSpPr>
      <p:grpSpPr>
        <a:xfrm>
          <a:off x="0" y="0"/>
          <a:ext cx="0" cy="0"/>
          <a:chOff x="0" y="0"/>
          <a:chExt cx="0" cy="0"/>
        </a:xfrm>
      </p:grpSpPr>
      <p:pic>
        <p:nvPicPr>
          <p:cNvPr id="37" name="Image 36" descr="Une image contenant texte, périphérique, mètre, jauge&#10;&#10;Description générée automatiquement">
            <a:extLst>
              <a:ext uri="{FF2B5EF4-FFF2-40B4-BE49-F238E27FC236}">
                <a16:creationId xmlns:a16="http://schemas.microsoft.com/office/drawing/2014/main" id="{5C0B5D72-AEE3-48E0-86A5-5E426E76BE0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62000" cy="6858000"/>
          </a:xfrm>
          <a:prstGeom prst="rect">
            <a:avLst/>
          </a:prstGeom>
        </p:spPr>
      </p:pic>
      <p:sp>
        <p:nvSpPr>
          <p:cNvPr id="21" name="Chevron 45">
            <a:extLst>
              <a:ext uri="{FF2B5EF4-FFF2-40B4-BE49-F238E27FC236}">
                <a16:creationId xmlns:a16="http://schemas.microsoft.com/office/drawing/2014/main" id="{5568800E-225D-4AF0-9736-9129B8ADD7FD}"/>
              </a:ext>
            </a:extLst>
          </p:cNvPr>
          <p:cNvSpPr/>
          <p:nvPr/>
        </p:nvSpPr>
        <p:spPr>
          <a:xfrm rot="5400000">
            <a:off x="20075018" y="4548162"/>
            <a:ext cx="119893" cy="218926"/>
          </a:xfrm>
          <a:prstGeom prst="chevron">
            <a:avLst>
              <a:gd name="adj" fmla="val 7601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24" name="Groupe 23">
            <a:extLst>
              <a:ext uri="{FF2B5EF4-FFF2-40B4-BE49-F238E27FC236}">
                <a16:creationId xmlns:a16="http://schemas.microsoft.com/office/drawing/2014/main" id="{AB84A8DB-815A-4863-B79A-86B44F7F8AD5}"/>
              </a:ext>
            </a:extLst>
          </p:cNvPr>
          <p:cNvGrpSpPr/>
          <p:nvPr userDrawn="1"/>
        </p:nvGrpSpPr>
        <p:grpSpPr>
          <a:xfrm>
            <a:off x="2144016" y="1109672"/>
            <a:ext cx="9066780" cy="394222"/>
            <a:chOff x="2120154" y="1251191"/>
            <a:chExt cx="9255601" cy="394222"/>
          </a:xfrm>
          <a:gradFill flip="none" rotWithShape="1">
            <a:gsLst>
              <a:gs pos="100000">
                <a:srgbClr val="161412"/>
              </a:gs>
              <a:gs pos="0">
                <a:srgbClr val="F3B500"/>
              </a:gs>
            </a:gsLst>
            <a:lin ang="10800000" scaled="1"/>
            <a:tileRect/>
          </a:gradFill>
        </p:grpSpPr>
        <p:sp>
          <p:nvSpPr>
            <p:cNvPr id="25" name="Rectangle 24">
              <a:extLst>
                <a:ext uri="{FF2B5EF4-FFF2-40B4-BE49-F238E27FC236}">
                  <a16:creationId xmlns:a16="http://schemas.microsoft.com/office/drawing/2014/main" id="{DBF45734-233B-401A-9A07-909148DBAC65}"/>
                </a:ext>
              </a:extLst>
            </p:cNvPr>
            <p:cNvSpPr/>
            <p:nvPr/>
          </p:nvSpPr>
          <p:spPr>
            <a:xfrm>
              <a:off x="2120154" y="1251191"/>
              <a:ext cx="9255601" cy="3942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400" dirty="0">
                <a:solidFill>
                  <a:srgbClr val="161412"/>
                </a:solidFill>
                <a:latin typeface="Poppins Light" panose="00000400000000000000" pitchFamily="2" charset="0"/>
                <a:cs typeface="Poppins Light" panose="00000400000000000000" pitchFamily="2" charset="0"/>
              </a:endParaRPr>
            </a:p>
          </p:txBody>
        </p:sp>
        <p:sp>
          <p:nvSpPr>
            <p:cNvPr id="26" name="Chevron 7">
              <a:extLst>
                <a:ext uri="{FF2B5EF4-FFF2-40B4-BE49-F238E27FC236}">
                  <a16:creationId xmlns:a16="http://schemas.microsoft.com/office/drawing/2014/main" id="{C982B762-8BC6-472D-A9CA-EB06B2392206}"/>
                </a:ext>
              </a:extLst>
            </p:cNvPr>
            <p:cNvSpPr/>
            <p:nvPr/>
          </p:nvSpPr>
          <p:spPr>
            <a:xfrm rot="5400000">
              <a:off x="10955470" y="1327744"/>
              <a:ext cx="119893" cy="254525"/>
            </a:xfrm>
            <a:prstGeom prst="chevron">
              <a:avLst>
                <a:gd name="adj" fmla="val 76013"/>
              </a:avLst>
            </a:prstGeom>
            <a:solidFill>
              <a:srgbClr val="1614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pic>
        <p:nvPicPr>
          <p:cNvPr id="30" name="Image 29" descr="Une image contenant clipart&#10;&#10;Description générée automatiquement">
            <a:extLst>
              <a:ext uri="{FF2B5EF4-FFF2-40B4-BE49-F238E27FC236}">
                <a16:creationId xmlns:a16="http://schemas.microsoft.com/office/drawing/2014/main" id="{C215561A-7A3B-4CE0-9E90-17738FD43F1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64786" y="6535336"/>
            <a:ext cx="350688" cy="180000"/>
          </a:xfrm>
          <a:prstGeom prst="rect">
            <a:avLst/>
          </a:prstGeom>
        </p:spPr>
      </p:pic>
      <p:pic>
        <p:nvPicPr>
          <p:cNvPr id="38" name="Image 37">
            <a:extLst>
              <a:ext uri="{FF2B5EF4-FFF2-40B4-BE49-F238E27FC236}">
                <a16:creationId xmlns:a16="http://schemas.microsoft.com/office/drawing/2014/main" id="{A0BE089A-9A37-40F6-955E-F0831E44DB51}"/>
              </a:ext>
            </a:extLst>
          </p:cNvPr>
          <p:cNvPicPr>
            <a:picLocks noChangeAspect="1"/>
          </p:cNvPicPr>
          <p:nvPr userDrawn="1"/>
        </p:nvPicPr>
        <p:blipFill>
          <a:blip r:embed="rId4">
            <a:alphaModFix amt="83000"/>
            <a:extLst>
              <a:ext uri="{28A0092B-C50C-407E-A947-70E740481C1C}">
                <a14:useLocalDpi xmlns:a14="http://schemas.microsoft.com/office/drawing/2010/main"/>
              </a:ext>
            </a:extLst>
          </a:blip>
          <a:stretch>
            <a:fillRect/>
          </a:stretch>
        </p:blipFill>
        <p:spPr>
          <a:xfrm>
            <a:off x="8860" y="0"/>
            <a:ext cx="1253140" cy="6858000"/>
          </a:xfrm>
          <a:prstGeom prst="rect">
            <a:avLst/>
          </a:prstGeom>
          <a:noFill/>
        </p:spPr>
      </p:pic>
      <p:cxnSp>
        <p:nvCxnSpPr>
          <p:cNvPr id="13" name="Connecteur droit 12">
            <a:extLst>
              <a:ext uri="{FF2B5EF4-FFF2-40B4-BE49-F238E27FC236}">
                <a16:creationId xmlns:a16="http://schemas.microsoft.com/office/drawing/2014/main" id="{C57B7D39-3D02-4E68-9DB8-927549DCB290}"/>
              </a:ext>
            </a:extLst>
          </p:cNvPr>
          <p:cNvCxnSpPr>
            <a:cxnSpLocks/>
          </p:cNvCxnSpPr>
          <p:nvPr userDrawn="1"/>
        </p:nvCxnSpPr>
        <p:spPr>
          <a:xfrm rot="5400000">
            <a:off x="1260177" y="433327"/>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sp>
        <p:nvSpPr>
          <p:cNvPr id="15" name="Espace réservé du texte 2">
            <a:extLst>
              <a:ext uri="{FF2B5EF4-FFF2-40B4-BE49-F238E27FC236}">
                <a16:creationId xmlns:a16="http://schemas.microsoft.com/office/drawing/2014/main" id="{B1C45E15-CDA8-CC4D-8D5E-0FE5A5BF32A0}"/>
              </a:ext>
            </a:extLst>
          </p:cNvPr>
          <p:cNvSpPr>
            <a:spLocks noGrp="1"/>
          </p:cNvSpPr>
          <p:nvPr>
            <p:ph type="body" sz="quarter" idx="10"/>
          </p:nvPr>
        </p:nvSpPr>
        <p:spPr>
          <a:xfrm>
            <a:off x="2143299" y="1106423"/>
            <a:ext cx="8361520" cy="384945"/>
          </a:xfrm>
        </p:spPr>
        <p:txBody>
          <a:bodyPr anchor="ctr">
            <a:normAutofit/>
          </a:bodyPr>
          <a:lstStyle>
            <a:lvl1pPr marL="0" indent="0">
              <a:buNone/>
              <a:defRPr lang="fr-FR" sz="1600" b="0" kern="1200" cap="all" baseline="0" dirty="0">
                <a:solidFill>
                  <a:srgbClr val="161412"/>
                </a:solidFill>
                <a:latin typeface="Poppins Light" panose="00000400000000000000" pitchFamily="2" charset="0"/>
                <a:ea typeface="+mn-ea"/>
                <a:cs typeface="Poppins Light" panose="00000400000000000000" pitchFamily="2" charset="0"/>
              </a:defRPr>
            </a:lvl1pPr>
          </a:lstStyle>
          <a:p>
            <a:pPr lvl="0"/>
            <a:r>
              <a:rPr lang="fr-FR" dirty="0"/>
              <a:t>Cliquez pour modifier les styles du texte du masque</a:t>
            </a:r>
          </a:p>
        </p:txBody>
      </p:sp>
      <p:grpSp>
        <p:nvGrpSpPr>
          <p:cNvPr id="20" name="Groupe 19">
            <a:extLst>
              <a:ext uri="{FF2B5EF4-FFF2-40B4-BE49-F238E27FC236}">
                <a16:creationId xmlns:a16="http://schemas.microsoft.com/office/drawing/2014/main" id="{6943A546-690C-4649-84EE-ECB84DDD268A}"/>
              </a:ext>
            </a:extLst>
          </p:cNvPr>
          <p:cNvGrpSpPr/>
          <p:nvPr userDrawn="1"/>
        </p:nvGrpSpPr>
        <p:grpSpPr>
          <a:xfrm>
            <a:off x="2144015" y="3714942"/>
            <a:ext cx="9066779" cy="394222"/>
            <a:chOff x="2120154" y="1251191"/>
            <a:chExt cx="9255601" cy="394222"/>
          </a:xfrm>
          <a:gradFill flip="none" rotWithShape="1">
            <a:gsLst>
              <a:gs pos="100000">
                <a:srgbClr val="161412"/>
              </a:gs>
              <a:gs pos="0">
                <a:srgbClr val="F3B500"/>
              </a:gs>
            </a:gsLst>
            <a:lin ang="10800000" scaled="1"/>
            <a:tileRect/>
          </a:gradFill>
        </p:grpSpPr>
        <p:sp>
          <p:nvSpPr>
            <p:cNvPr id="22" name="Rectangle 21">
              <a:extLst>
                <a:ext uri="{FF2B5EF4-FFF2-40B4-BE49-F238E27FC236}">
                  <a16:creationId xmlns:a16="http://schemas.microsoft.com/office/drawing/2014/main" id="{7ED2B289-DBDB-FE46-B46F-4257B4CEDA0E}"/>
                </a:ext>
              </a:extLst>
            </p:cNvPr>
            <p:cNvSpPr/>
            <p:nvPr/>
          </p:nvSpPr>
          <p:spPr>
            <a:xfrm>
              <a:off x="2120154" y="1251191"/>
              <a:ext cx="9255601" cy="3942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400" dirty="0">
                <a:solidFill>
                  <a:srgbClr val="161412"/>
                </a:solidFill>
                <a:latin typeface="Poppins Light" panose="00000400000000000000" pitchFamily="2" charset="0"/>
                <a:cs typeface="Poppins Light" panose="00000400000000000000" pitchFamily="2" charset="0"/>
              </a:endParaRPr>
            </a:p>
          </p:txBody>
        </p:sp>
        <p:sp>
          <p:nvSpPr>
            <p:cNvPr id="23" name="Chevron 7">
              <a:extLst>
                <a:ext uri="{FF2B5EF4-FFF2-40B4-BE49-F238E27FC236}">
                  <a16:creationId xmlns:a16="http://schemas.microsoft.com/office/drawing/2014/main" id="{229D262E-C194-CE46-9AED-99F768E90405}"/>
                </a:ext>
              </a:extLst>
            </p:cNvPr>
            <p:cNvSpPr/>
            <p:nvPr/>
          </p:nvSpPr>
          <p:spPr>
            <a:xfrm rot="5400000">
              <a:off x="10955470" y="1327744"/>
              <a:ext cx="119893" cy="254525"/>
            </a:xfrm>
            <a:prstGeom prst="chevron">
              <a:avLst>
                <a:gd name="adj" fmla="val 76013"/>
              </a:avLst>
            </a:prstGeom>
            <a:solidFill>
              <a:srgbClr val="1614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5" name="Espace réservé du texte 4">
            <a:extLst>
              <a:ext uri="{FF2B5EF4-FFF2-40B4-BE49-F238E27FC236}">
                <a16:creationId xmlns:a16="http://schemas.microsoft.com/office/drawing/2014/main" id="{E06D28DA-855C-7E4D-B7C0-0D9CC3F2ED6A}"/>
              </a:ext>
            </a:extLst>
          </p:cNvPr>
          <p:cNvSpPr>
            <a:spLocks noGrp="1"/>
          </p:cNvSpPr>
          <p:nvPr>
            <p:ph type="body" sz="quarter" idx="12"/>
          </p:nvPr>
        </p:nvSpPr>
        <p:spPr>
          <a:xfrm>
            <a:off x="2143299" y="1578955"/>
            <a:ext cx="9066778" cy="1803073"/>
          </a:xfrm>
        </p:spPr>
        <p:txBody>
          <a:bodyPr>
            <a:noAutofit/>
          </a:bodyPr>
          <a:lstStyle>
            <a:lvl1pPr marL="228600" indent="-228600">
              <a:buFontTx/>
              <a:buBlip>
                <a:blip r:embed="rId5"/>
              </a:buBlip>
              <a:defRPr sz="1600"/>
            </a:lvl1pPr>
            <a:lvl2pPr marL="685800" indent="-228600">
              <a:buFontTx/>
              <a:buBlip>
                <a:blip r:embed="rId5"/>
              </a:buBlip>
              <a:defRPr sz="1400"/>
            </a:lvl2pPr>
            <a:lvl3pPr marL="1143000" indent="-228600">
              <a:buFontTx/>
              <a:buBlip>
                <a:blip r:embed="rId5"/>
              </a:buBlip>
              <a:defRPr sz="1200"/>
            </a:lvl3pPr>
            <a:lvl4pPr marL="1600200" indent="-228600">
              <a:buFontTx/>
              <a:buBlip>
                <a:blip r:embed="rId5"/>
              </a:buBlip>
              <a:defRPr sz="1100"/>
            </a:lvl4pPr>
            <a:lvl5pPr marL="2057400" indent="-228600">
              <a:buFontTx/>
              <a:buBlip>
                <a:blip r:embed="rId5"/>
              </a:buBlip>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3" name="Espace réservé du texte 2">
            <a:extLst>
              <a:ext uri="{FF2B5EF4-FFF2-40B4-BE49-F238E27FC236}">
                <a16:creationId xmlns:a16="http://schemas.microsoft.com/office/drawing/2014/main" id="{6C55A51A-1498-6A42-AEC2-130077753ACC}"/>
              </a:ext>
            </a:extLst>
          </p:cNvPr>
          <p:cNvSpPr>
            <a:spLocks noGrp="1"/>
          </p:cNvSpPr>
          <p:nvPr>
            <p:ph type="body" sz="quarter" idx="13"/>
          </p:nvPr>
        </p:nvSpPr>
        <p:spPr>
          <a:xfrm>
            <a:off x="2143299" y="3708679"/>
            <a:ext cx="8361520" cy="384945"/>
          </a:xfrm>
        </p:spPr>
        <p:txBody>
          <a:bodyPr anchor="ctr">
            <a:normAutofit/>
          </a:bodyPr>
          <a:lstStyle>
            <a:lvl1pPr marL="0" indent="0">
              <a:buNone/>
              <a:defRPr lang="fr-FR" sz="1600" b="0" kern="1200" cap="all" baseline="0" dirty="0">
                <a:solidFill>
                  <a:srgbClr val="161412"/>
                </a:solidFill>
                <a:latin typeface="Poppins Light" panose="00000400000000000000" pitchFamily="2" charset="0"/>
                <a:ea typeface="+mn-ea"/>
                <a:cs typeface="Poppins Light" panose="00000400000000000000" pitchFamily="2" charset="0"/>
              </a:defRPr>
            </a:lvl1pPr>
          </a:lstStyle>
          <a:p>
            <a:pPr lvl="0"/>
            <a:r>
              <a:rPr lang="fr-FR" dirty="0"/>
              <a:t>Cliquez pour modifier les styles du texte du masque</a:t>
            </a:r>
          </a:p>
        </p:txBody>
      </p:sp>
      <p:sp>
        <p:nvSpPr>
          <p:cNvPr id="34" name="Espace réservé du texte 4">
            <a:extLst>
              <a:ext uri="{FF2B5EF4-FFF2-40B4-BE49-F238E27FC236}">
                <a16:creationId xmlns:a16="http://schemas.microsoft.com/office/drawing/2014/main" id="{6E01B210-132F-0949-A462-E29E74EF15F1}"/>
              </a:ext>
            </a:extLst>
          </p:cNvPr>
          <p:cNvSpPr>
            <a:spLocks noGrp="1"/>
          </p:cNvSpPr>
          <p:nvPr>
            <p:ph type="body" sz="quarter" idx="14"/>
          </p:nvPr>
        </p:nvSpPr>
        <p:spPr>
          <a:xfrm>
            <a:off x="2143299" y="4181211"/>
            <a:ext cx="9066778" cy="1803073"/>
          </a:xfrm>
        </p:spPr>
        <p:txBody>
          <a:bodyPr>
            <a:noAutofit/>
          </a:bodyPr>
          <a:lstStyle>
            <a:lvl1pPr marL="228600" indent="-228600">
              <a:buFontTx/>
              <a:buBlip>
                <a:blip r:embed="rId5"/>
              </a:buBlip>
              <a:defRPr sz="1600"/>
            </a:lvl1pPr>
            <a:lvl2pPr marL="685800" indent="-228600">
              <a:buFontTx/>
              <a:buBlip>
                <a:blip r:embed="rId5"/>
              </a:buBlip>
              <a:defRPr sz="1400"/>
            </a:lvl2pPr>
            <a:lvl3pPr marL="1143000" indent="-228600">
              <a:buFontTx/>
              <a:buBlip>
                <a:blip r:embed="rId5"/>
              </a:buBlip>
              <a:defRPr sz="1200"/>
            </a:lvl3pPr>
            <a:lvl4pPr marL="1600200" indent="-228600">
              <a:buFontTx/>
              <a:buBlip>
                <a:blip r:embed="rId5"/>
              </a:buBlip>
              <a:defRPr sz="1100"/>
            </a:lvl4pPr>
            <a:lvl5pPr marL="2057400" indent="-228600">
              <a:buFontTx/>
              <a:buBlip>
                <a:blip r:embed="rId5"/>
              </a:buBlip>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7" name="Titre 1">
            <a:extLst>
              <a:ext uri="{FF2B5EF4-FFF2-40B4-BE49-F238E27FC236}">
                <a16:creationId xmlns:a16="http://schemas.microsoft.com/office/drawing/2014/main" id="{FDA5D4B2-A038-0E45-9371-1E7F37931FC4}"/>
              </a:ext>
            </a:extLst>
          </p:cNvPr>
          <p:cNvSpPr>
            <a:spLocks noGrp="1"/>
          </p:cNvSpPr>
          <p:nvPr>
            <p:ph type="title"/>
          </p:nvPr>
        </p:nvSpPr>
        <p:spPr>
          <a:xfrm>
            <a:off x="1485891" y="465096"/>
            <a:ext cx="10602969" cy="400105"/>
          </a:xfrm>
        </p:spPr>
        <p:txBody>
          <a:bodyPr>
            <a:normAutofit/>
          </a:bodyPr>
          <a:lstStyle>
            <a:lvl1pPr marL="0" algn="l" defTabSz="914400" rtl="0" eaLnBrk="1" latinLnBrk="0" hangingPunct="1">
              <a:defRPr lang="fr-FR" sz="2000" b="1" i="0" kern="1200" cap="all" baseline="0" dirty="0">
                <a:solidFill>
                  <a:srgbClr val="161412"/>
                </a:solidFill>
                <a:latin typeface="Poppins Light" pitchFamily="2" charset="77"/>
                <a:ea typeface="+mn-ea"/>
                <a:cs typeface="Poppins Light" pitchFamily="2" charset="77"/>
              </a:defRPr>
            </a:lvl1pPr>
          </a:lstStyle>
          <a:p>
            <a:r>
              <a:rPr lang="fr-FR" dirty="0"/>
              <a:t>Modifiez le style du titre</a:t>
            </a:r>
          </a:p>
        </p:txBody>
      </p:sp>
    </p:spTree>
    <p:extLst>
      <p:ext uri="{BB962C8B-B14F-4D97-AF65-F5344CB8AC3E}">
        <p14:creationId xmlns:p14="http://schemas.microsoft.com/office/powerpoint/2010/main" val="613125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Disposition personnalisée">
    <p:spTree>
      <p:nvGrpSpPr>
        <p:cNvPr id="1" name=""/>
        <p:cNvGrpSpPr/>
        <p:nvPr/>
      </p:nvGrpSpPr>
      <p:grpSpPr>
        <a:xfrm>
          <a:off x="0" y="0"/>
          <a:ext cx="0" cy="0"/>
          <a:chOff x="0" y="0"/>
          <a:chExt cx="0" cy="0"/>
        </a:xfrm>
      </p:grpSpPr>
      <p:grpSp>
        <p:nvGrpSpPr>
          <p:cNvPr id="23" name="Groupe 22">
            <a:extLst>
              <a:ext uri="{FF2B5EF4-FFF2-40B4-BE49-F238E27FC236}">
                <a16:creationId xmlns:a16="http://schemas.microsoft.com/office/drawing/2014/main" id="{728B960C-F4FD-7149-8238-99E36D2500DA}"/>
              </a:ext>
            </a:extLst>
          </p:cNvPr>
          <p:cNvGrpSpPr/>
          <p:nvPr userDrawn="1"/>
        </p:nvGrpSpPr>
        <p:grpSpPr>
          <a:xfrm>
            <a:off x="2135113" y="3708679"/>
            <a:ext cx="9066777" cy="394222"/>
            <a:chOff x="2120154" y="1251191"/>
            <a:chExt cx="9255601" cy="394222"/>
          </a:xfrm>
          <a:gradFill flip="none" rotWithShape="1">
            <a:gsLst>
              <a:gs pos="100000">
                <a:srgbClr val="161412"/>
              </a:gs>
              <a:gs pos="0">
                <a:srgbClr val="F3B500"/>
              </a:gs>
            </a:gsLst>
            <a:lin ang="10800000" scaled="1"/>
            <a:tileRect/>
          </a:gradFill>
        </p:grpSpPr>
        <p:sp>
          <p:nvSpPr>
            <p:cNvPr id="24" name="Rectangle 23">
              <a:extLst>
                <a:ext uri="{FF2B5EF4-FFF2-40B4-BE49-F238E27FC236}">
                  <a16:creationId xmlns:a16="http://schemas.microsoft.com/office/drawing/2014/main" id="{A9BDD23B-DA47-2645-913D-48F7511B54A4}"/>
                </a:ext>
              </a:extLst>
            </p:cNvPr>
            <p:cNvSpPr/>
            <p:nvPr/>
          </p:nvSpPr>
          <p:spPr>
            <a:xfrm>
              <a:off x="2120154" y="1251191"/>
              <a:ext cx="9255601" cy="394222"/>
            </a:xfrm>
            <a:prstGeom prst="rect">
              <a:avLst/>
            </a:prstGeom>
            <a:gradFill>
              <a:gsLst>
                <a:gs pos="100000">
                  <a:srgbClr val="FFD800"/>
                </a:gs>
                <a:gs pos="0">
                  <a:srgbClr val="F3B500"/>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400" dirty="0">
                <a:solidFill>
                  <a:srgbClr val="161412"/>
                </a:solidFill>
                <a:latin typeface="Poppins Light" panose="00000400000000000000" pitchFamily="2" charset="0"/>
                <a:cs typeface="Poppins Light" panose="00000400000000000000" pitchFamily="2" charset="0"/>
              </a:endParaRPr>
            </a:p>
          </p:txBody>
        </p:sp>
        <p:sp>
          <p:nvSpPr>
            <p:cNvPr id="25" name="Chevron 7">
              <a:extLst>
                <a:ext uri="{FF2B5EF4-FFF2-40B4-BE49-F238E27FC236}">
                  <a16:creationId xmlns:a16="http://schemas.microsoft.com/office/drawing/2014/main" id="{FCF47F08-F54B-C641-8FBB-4ABA3D095672}"/>
                </a:ext>
              </a:extLst>
            </p:cNvPr>
            <p:cNvSpPr/>
            <p:nvPr/>
          </p:nvSpPr>
          <p:spPr>
            <a:xfrm rot="5400000">
              <a:off x="10955470" y="1327744"/>
              <a:ext cx="119893" cy="254525"/>
            </a:xfrm>
            <a:prstGeom prst="chevron">
              <a:avLst>
                <a:gd name="adj" fmla="val 76013"/>
              </a:avLst>
            </a:prstGeom>
            <a:solidFill>
              <a:srgbClr val="FFF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pic>
        <p:nvPicPr>
          <p:cNvPr id="6" name="Image 5">
            <a:extLst>
              <a:ext uri="{FF2B5EF4-FFF2-40B4-BE49-F238E27FC236}">
                <a16:creationId xmlns:a16="http://schemas.microsoft.com/office/drawing/2014/main" id="{8C13F0B1-4BDA-4E03-93E0-900CBEEFB74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70861" cy="6858000"/>
          </a:xfrm>
          <a:prstGeom prst="rect">
            <a:avLst/>
          </a:prstGeom>
        </p:spPr>
      </p:pic>
      <p:grpSp>
        <p:nvGrpSpPr>
          <p:cNvPr id="8" name="Groupe 7">
            <a:extLst>
              <a:ext uri="{FF2B5EF4-FFF2-40B4-BE49-F238E27FC236}">
                <a16:creationId xmlns:a16="http://schemas.microsoft.com/office/drawing/2014/main" id="{0FF53591-80EE-4172-8557-9E8E880F0249}"/>
              </a:ext>
            </a:extLst>
          </p:cNvPr>
          <p:cNvGrpSpPr/>
          <p:nvPr userDrawn="1"/>
        </p:nvGrpSpPr>
        <p:grpSpPr>
          <a:xfrm>
            <a:off x="2156541" y="1109672"/>
            <a:ext cx="9066777" cy="394222"/>
            <a:chOff x="2120154" y="1251191"/>
            <a:chExt cx="9255601" cy="394222"/>
          </a:xfrm>
          <a:gradFill flip="none" rotWithShape="1">
            <a:gsLst>
              <a:gs pos="100000">
                <a:srgbClr val="161412"/>
              </a:gs>
              <a:gs pos="0">
                <a:srgbClr val="F3B500"/>
              </a:gs>
            </a:gsLst>
            <a:lin ang="10800000" scaled="1"/>
            <a:tileRect/>
          </a:gradFill>
        </p:grpSpPr>
        <p:sp>
          <p:nvSpPr>
            <p:cNvPr id="9" name="Rectangle 8">
              <a:extLst>
                <a:ext uri="{FF2B5EF4-FFF2-40B4-BE49-F238E27FC236}">
                  <a16:creationId xmlns:a16="http://schemas.microsoft.com/office/drawing/2014/main" id="{CA9584B5-BB8B-451A-8902-5F02BBF27895}"/>
                </a:ext>
              </a:extLst>
            </p:cNvPr>
            <p:cNvSpPr/>
            <p:nvPr/>
          </p:nvSpPr>
          <p:spPr>
            <a:xfrm>
              <a:off x="2120154" y="1251191"/>
              <a:ext cx="9255601" cy="394222"/>
            </a:xfrm>
            <a:prstGeom prst="rect">
              <a:avLst/>
            </a:prstGeom>
            <a:gradFill>
              <a:gsLst>
                <a:gs pos="100000">
                  <a:srgbClr val="FFD800"/>
                </a:gs>
                <a:gs pos="0">
                  <a:srgbClr val="F3B500"/>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400" dirty="0">
                <a:solidFill>
                  <a:srgbClr val="161412"/>
                </a:solidFill>
                <a:latin typeface="Poppins Light" panose="00000400000000000000" pitchFamily="2" charset="0"/>
                <a:cs typeface="Poppins Light" panose="00000400000000000000" pitchFamily="2" charset="0"/>
              </a:endParaRPr>
            </a:p>
          </p:txBody>
        </p:sp>
        <p:sp>
          <p:nvSpPr>
            <p:cNvPr id="10" name="Chevron 7">
              <a:extLst>
                <a:ext uri="{FF2B5EF4-FFF2-40B4-BE49-F238E27FC236}">
                  <a16:creationId xmlns:a16="http://schemas.microsoft.com/office/drawing/2014/main" id="{1E53F789-5B8B-466F-BB05-71ECDAC0F48A}"/>
                </a:ext>
              </a:extLst>
            </p:cNvPr>
            <p:cNvSpPr/>
            <p:nvPr/>
          </p:nvSpPr>
          <p:spPr>
            <a:xfrm rot="5400000">
              <a:off x="10955470" y="1327744"/>
              <a:ext cx="119893" cy="254525"/>
            </a:xfrm>
            <a:prstGeom prst="chevron">
              <a:avLst>
                <a:gd name="adj" fmla="val 76013"/>
              </a:avLst>
            </a:prstGeom>
            <a:solidFill>
              <a:srgbClr val="FFF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pic>
        <p:nvPicPr>
          <p:cNvPr id="16" name="Image 15" descr="Une image contenant clipart&#10;&#10;Description générée automatiquement">
            <a:extLst>
              <a:ext uri="{FF2B5EF4-FFF2-40B4-BE49-F238E27FC236}">
                <a16:creationId xmlns:a16="http://schemas.microsoft.com/office/drawing/2014/main" id="{4EB29B24-45B2-4BAE-A0A3-1EAB13DCE58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64786" y="6535336"/>
            <a:ext cx="350688" cy="180000"/>
          </a:xfrm>
          <a:prstGeom prst="rect">
            <a:avLst/>
          </a:prstGeom>
        </p:spPr>
      </p:pic>
      <p:pic>
        <p:nvPicPr>
          <p:cNvPr id="17" name="Image 16" descr="Une image contenant texte, périphérique, mètre, jauge&#10;&#10;Description générée automatiquement">
            <a:extLst>
              <a:ext uri="{FF2B5EF4-FFF2-40B4-BE49-F238E27FC236}">
                <a16:creationId xmlns:a16="http://schemas.microsoft.com/office/drawing/2014/main" id="{0BBE7924-EF05-4A61-AE52-1C46F799DFAD}"/>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0" y="1"/>
            <a:ext cx="1262000" cy="6858000"/>
          </a:xfrm>
          <a:prstGeom prst="rect">
            <a:avLst/>
          </a:prstGeom>
        </p:spPr>
      </p:pic>
      <p:pic>
        <p:nvPicPr>
          <p:cNvPr id="18" name="Image 17">
            <a:extLst>
              <a:ext uri="{FF2B5EF4-FFF2-40B4-BE49-F238E27FC236}">
                <a16:creationId xmlns:a16="http://schemas.microsoft.com/office/drawing/2014/main" id="{5D1A920E-5298-4448-90AE-1448289B3BA0}"/>
              </a:ext>
            </a:extLst>
          </p:cNvPr>
          <p:cNvPicPr>
            <a:picLocks noChangeAspect="1"/>
          </p:cNvPicPr>
          <p:nvPr userDrawn="1"/>
        </p:nvPicPr>
        <p:blipFill>
          <a:blip r:embed="rId2">
            <a:alphaModFix amt="83000"/>
            <a:extLst>
              <a:ext uri="{28A0092B-C50C-407E-A947-70E740481C1C}">
                <a14:useLocalDpi xmlns:a14="http://schemas.microsoft.com/office/drawing/2010/main"/>
              </a:ext>
            </a:extLst>
          </a:blip>
          <a:stretch>
            <a:fillRect/>
          </a:stretch>
        </p:blipFill>
        <p:spPr>
          <a:xfrm>
            <a:off x="-8861" y="0"/>
            <a:ext cx="1270861" cy="6858000"/>
          </a:xfrm>
          <a:prstGeom prst="rect">
            <a:avLst/>
          </a:prstGeom>
          <a:noFill/>
        </p:spPr>
      </p:pic>
      <p:cxnSp>
        <p:nvCxnSpPr>
          <p:cNvPr id="14" name="Connecteur droit 13">
            <a:extLst>
              <a:ext uri="{FF2B5EF4-FFF2-40B4-BE49-F238E27FC236}">
                <a16:creationId xmlns:a16="http://schemas.microsoft.com/office/drawing/2014/main" id="{F8649B72-3B6C-4CE4-9B0D-531576E86B72}"/>
              </a:ext>
            </a:extLst>
          </p:cNvPr>
          <p:cNvCxnSpPr>
            <a:cxnSpLocks/>
          </p:cNvCxnSpPr>
          <p:nvPr userDrawn="1"/>
        </p:nvCxnSpPr>
        <p:spPr>
          <a:xfrm rot="5400000">
            <a:off x="1260177" y="433327"/>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sp>
        <p:nvSpPr>
          <p:cNvPr id="19" name="Espace réservé du texte 4">
            <a:extLst>
              <a:ext uri="{FF2B5EF4-FFF2-40B4-BE49-F238E27FC236}">
                <a16:creationId xmlns:a16="http://schemas.microsoft.com/office/drawing/2014/main" id="{C41B67D2-D7C9-DE42-BD90-3F6A680C7D7C}"/>
              </a:ext>
            </a:extLst>
          </p:cNvPr>
          <p:cNvSpPr>
            <a:spLocks noGrp="1"/>
          </p:cNvSpPr>
          <p:nvPr>
            <p:ph type="body" sz="quarter" idx="12"/>
          </p:nvPr>
        </p:nvSpPr>
        <p:spPr>
          <a:xfrm>
            <a:off x="2143299" y="1578955"/>
            <a:ext cx="9066778" cy="1803073"/>
          </a:xfrm>
        </p:spPr>
        <p:txBody>
          <a:bodyPr>
            <a:noAutofit/>
          </a:bodyPr>
          <a:lstStyle>
            <a:lvl1pPr marL="228600" indent="-228600">
              <a:buFontTx/>
              <a:buBlip>
                <a:blip r:embed="rId5"/>
              </a:buBlip>
              <a:defRPr sz="1600"/>
            </a:lvl1pPr>
            <a:lvl2pPr marL="685800" indent="-228600">
              <a:buFontTx/>
              <a:buBlip>
                <a:blip r:embed="rId5"/>
              </a:buBlip>
              <a:defRPr sz="1400"/>
            </a:lvl2pPr>
            <a:lvl3pPr marL="1143000" indent="-228600">
              <a:buFontTx/>
              <a:buBlip>
                <a:blip r:embed="rId5"/>
              </a:buBlip>
              <a:defRPr sz="1200"/>
            </a:lvl3pPr>
            <a:lvl4pPr marL="1600200" indent="-228600">
              <a:buFontTx/>
              <a:buBlip>
                <a:blip r:embed="rId5"/>
              </a:buBlip>
              <a:defRPr sz="1100"/>
            </a:lvl4pPr>
            <a:lvl5pPr marL="2057400" indent="-228600">
              <a:buFontTx/>
              <a:buBlip>
                <a:blip r:embed="rId5"/>
              </a:buBlip>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0" name="Espace réservé du texte 2">
            <a:extLst>
              <a:ext uri="{FF2B5EF4-FFF2-40B4-BE49-F238E27FC236}">
                <a16:creationId xmlns:a16="http://schemas.microsoft.com/office/drawing/2014/main" id="{89FF7BD5-7BC2-C34C-9BAF-DF4B75207B24}"/>
              </a:ext>
            </a:extLst>
          </p:cNvPr>
          <p:cNvSpPr>
            <a:spLocks noGrp="1"/>
          </p:cNvSpPr>
          <p:nvPr>
            <p:ph type="body" sz="quarter" idx="13"/>
          </p:nvPr>
        </p:nvSpPr>
        <p:spPr>
          <a:xfrm>
            <a:off x="2143299" y="3708679"/>
            <a:ext cx="8361520" cy="384945"/>
          </a:xfrm>
        </p:spPr>
        <p:txBody>
          <a:bodyPr anchor="ctr">
            <a:normAutofit/>
          </a:bodyPr>
          <a:lstStyle>
            <a:lvl1pPr marL="0" indent="0">
              <a:buNone/>
              <a:defRPr lang="fr-FR" sz="1600" b="0" kern="1200" cap="all" baseline="0" dirty="0">
                <a:solidFill>
                  <a:schemeClr val="tx1"/>
                </a:solidFill>
                <a:latin typeface="Poppins Light" panose="00000400000000000000" pitchFamily="2" charset="0"/>
                <a:ea typeface="+mn-ea"/>
                <a:cs typeface="Poppins Light" panose="00000400000000000000" pitchFamily="2" charset="0"/>
              </a:defRPr>
            </a:lvl1pPr>
          </a:lstStyle>
          <a:p>
            <a:pPr lvl="0"/>
            <a:r>
              <a:rPr lang="fr-FR" dirty="0"/>
              <a:t>Cliquez pour modifier les styles du texte du masque</a:t>
            </a:r>
          </a:p>
        </p:txBody>
      </p:sp>
      <p:sp>
        <p:nvSpPr>
          <p:cNvPr id="21" name="Espace réservé du texte 4">
            <a:extLst>
              <a:ext uri="{FF2B5EF4-FFF2-40B4-BE49-F238E27FC236}">
                <a16:creationId xmlns:a16="http://schemas.microsoft.com/office/drawing/2014/main" id="{7FEA4058-D451-894C-BA12-18ECD4A41E9F}"/>
              </a:ext>
            </a:extLst>
          </p:cNvPr>
          <p:cNvSpPr>
            <a:spLocks noGrp="1"/>
          </p:cNvSpPr>
          <p:nvPr>
            <p:ph type="body" sz="quarter" idx="14"/>
          </p:nvPr>
        </p:nvSpPr>
        <p:spPr>
          <a:xfrm>
            <a:off x="2143299" y="4181211"/>
            <a:ext cx="9066778" cy="1803073"/>
          </a:xfrm>
        </p:spPr>
        <p:txBody>
          <a:bodyPr>
            <a:noAutofit/>
          </a:bodyPr>
          <a:lstStyle>
            <a:lvl1pPr marL="228600" indent="-228600">
              <a:buFontTx/>
              <a:buBlip>
                <a:blip r:embed="rId5"/>
              </a:buBlip>
              <a:defRPr sz="1600"/>
            </a:lvl1pPr>
            <a:lvl2pPr marL="685800" indent="-228600">
              <a:buFontTx/>
              <a:buBlip>
                <a:blip r:embed="rId5"/>
              </a:buBlip>
              <a:defRPr sz="1400"/>
            </a:lvl2pPr>
            <a:lvl3pPr marL="1143000" indent="-228600">
              <a:buFontTx/>
              <a:buBlip>
                <a:blip r:embed="rId5"/>
              </a:buBlip>
              <a:defRPr sz="1200"/>
            </a:lvl3pPr>
            <a:lvl4pPr marL="1600200" indent="-228600">
              <a:buFontTx/>
              <a:buBlip>
                <a:blip r:embed="rId5"/>
              </a:buBlip>
              <a:defRPr sz="1100"/>
            </a:lvl4pPr>
            <a:lvl5pPr marL="2057400" indent="-228600">
              <a:buFontTx/>
              <a:buBlip>
                <a:blip r:embed="rId5"/>
              </a:buBlip>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2" name="Espace réservé du texte 2">
            <a:extLst>
              <a:ext uri="{FF2B5EF4-FFF2-40B4-BE49-F238E27FC236}">
                <a16:creationId xmlns:a16="http://schemas.microsoft.com/office/drawing/2014/main" id="{E0D67317-853F-6946-8247-4E1D644BFED6}"/>
              </a:ext>
            </a:extLst>
          </p:cNvPr>
          <p:cNvSpPr>
            <a:spLocks noGrp="1"/>
          </p:cNvSpPr>
          <p:nvPr>
            <p:ph type="body" sz="quarter" idx="10"/>
          </p:nvPr>
        </p:nvSpPr>
        <p:spPr>
          <a:xfrm>
            <a:off x="2143299" y="1106423"/>
            <a:ext cx="8361520" cy="384945"/>
          </a:xfrm>
        </p:spPr>
        <p:txBody>
          <a:bodyPr anchor="ctr">
            <a:normAutofit/>
          </a:bodyPr>
          <a:lstStyle>
            <a:lvl1pPr marL="0" indent="0">
              <a:buNone/>
              <a:defRPr lang="fr-FR" sz="1600" b="0" kern="1200" cap="all" baseline="0" dirty="0">
                <a:solidFill>
                  <a:schemeClr val="tx1"/>
                </a:solidFill>
                <a:latin typeface="Poppins Light" panose="00000400000000000000" pitchFamily="2" charset="0"/>
                <a:ea typeface="+mn-ea"/>
                <a:cs typeface="Poppins Light" panose="00000400000000000000" pitchFamily="2" charset="0"/>
              </a:defRPr>
            </a:lvl1pPr>
          </a:lstStyle>
          <a:p>
            <a:pPr lvl="0"/>
            <a:r>
              <a:rPr lang="fr-FR" dirty="0"/>
              <a:t>Cliquez pour modifier les styles du texte du masque</a:t>
            </a:r>
          </a:p>
        </p:txBody>
      </p:sp>
      <p:sp>
        <p:nvSpPr>
          <p:cNvPr id="26" name="Titre 1">
            <a:extLst>
              <a:ext uri="{FF2B5EF4-FFF2-40B4-BE49-F238E27FC236}">
                <a16:creationId xmlns:a16="http://schemas.microsoft.com/office/drawing/2014/main" id="{01F0D54F-B741-5947-B4C0-A339E930DA26}"/>
              </a:ext>
            </a:extLst>
          </p:cNvPr>
          <p:cNvSpPr>
            <a:spLocks noGrp="1"/>
          </p:cNvSpPr>
          <p:nvPr>
            <p:ph type="title"/>
          </p:nvPr>
        </p:nvSpPr>
        <p:spPr>
          <a:xfrm>
            <a:off x="1485891" y="465096"/>
            <a:ext cx="10602969" cy="400105"/>
          </a:xfrm>
        </p:spPr>
        <p:txBody>
          <a:bodyPr>
            <a:normAutofit/>
          </a:bodyPr>
          <a:lstStyle>
            <a:lvl1pPr marL="0" algn="l" defTabSz="914400" rtl="0" eaLnBrk="1" latinLnBrk="0" hangingPunct="1">
              <a:defRPr lang="fr-FR" sz="2000" b="1" i="0" kern="1200" cap="all" baseline="0" dirty="0">
                <a:solidFill>
                  <a:srgbClr val="161412"/>
                </a:solidFill>
                <a:latin typeface="Poppins Light" pitchFamily="2" charset="77"/>
                <a:ea typeface="+mn-ea"/>
                <a:cs typeface="Poppins Light" pitchFamily="2" charset="77"/>
              </a:defRPr>
            </a:lvl1pPr>
          </a:lstStyle>
          <a:p>
            <a:r>
              <a:rPr lang="fr-FR" dirty="0"/>
              <a:t>Modifiez le style du titre</a:t>
            </a:r>
          </a:p>
        </p:txBody>
      </p:sp>
    </p:spTree>
    <p:extLst>
      <p:ext uri="{BB962C8B-B14F-4D97-AF65-F5344CB8AC3E}">
        <p14:creationId xmlns:p14="http://schemas.microsoft.com/office/powerpoint/2010/main" val="4451256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u 5 jaune">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8C13F0B1-4BDA-4E03-93E0-900CBEEFB74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70861" cy="6858000"/>
          </a:xfrm>
          <a:prstGeom prst="rect">
            <a:avLst/>
          </a:prstGeom>
        </p:spPr>
      </p:pic>
      <p:grpSp>
        <p:nvGrpSpPr>
          <p:cNvPr id="14" name="Groupe 13">
            <a:extLst>
              <a:ext uri="{FF2B5EF4-FFF2-40B4-BE49-F238E27FC236}">
                <a16:creationId xmlns:a16="http://schemas.microsoft.com/office/drawing/2014/main" id="{D53C71E1-E7CA-4723-A438-05EDF5ADAD14}"/>
              </a:ext>
            </a:extLst>
          </p:cNvPr>
          <p:cNvGrpSpPr/>
          <p:nvPr userDrawn="1"/>
        </p:nvGrpSpPr>
        <p:grpSpPr>
          <a:xfrm>
            <a:off x="2144819" y="1109672"/>
            <a:ext cx="9065258" cy="394222"/>
            <a:chOff x="2120154" y="1251191"/>
            <a:chExt cx="9255601" cy="394222"/>
          </a:xfrm>
          <a:gradFill flip="none" rotWithShape="1">
            <a:gsLst>
              <a:gs pos="100000">
                <a:srgbClr val="161412"/>
              </a:gs>
              <a:gs pos="0">
                <a:srgbClr val="F3B500"/>
              </a:gs>
            </a:gsLst>
            <a:lin ang="10800000" scaled="1"/>
            <a:tileRect/>
          </a:gradFill>
        </p:grpSpPr>
        <p:sp>
          <p:nvSpPr>
            <p:cNvPr id="15" name="Rectangle 14">
              <a:extLst>
                <a:ext uri="{FF2B5EF4-FFF2-40B4-BE49-F238E27FC236}">
                  <a16:creationId xmlns:a16="http://schemas.microsoft.com/office/drawing/2014/main" id="{B78A41CC-BFB7-4335-A701-974A3BEF4C9A}"/>
                </a:ext>
              </a:extLst>
            </p:cNvPr>
            <p:cNvSpPr/>
            <p:nvPr/>
          </p:nvSpPr>
          <p:spPr>
            <a:xfrm>
              <a:off x="2120154" y="1251191"/>
              <a:ext cx="9255601" cy="394222"/>
            </a:xfrm>
            <a:prstGeom prst="rect">
              <a:avLst/>
            </a:prstGeom>
            <a:gradFill>
              <a:gsLst>
                <a:gs pos="100000">
                  <a:srgbClr val="161412"/>
                </a:gs>
                <a:gs pos="0">
                  <a:srgbClr val="76747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b="0" dirty="0">
                  <a:solidFill>
                    <a:schemeClr val="bg1"/>
                  </a:solidFill>
                  <a:latin typeface="Poppins Light" panose="00000400000000000000" pitchFamily="2" charset="0"/>
                  <a:cs typeface="Poppins Light" panose="00000400000000000000" pitchFamily="2" charset="0"/>
                </a:rPr>
                <a:t>COMPÉTENCES TRANSVERSES</a:t>
              </a:r>
            </a:p>
          </p:txBody>
        </p:sp>
        <p:sp>
          <p:nvSpPr>
            <p:cNvPr id="16" name="Chevron 7">
              <a:extLst>
                <a:ext uri="{FF2B5EF4-FFF2-40B4-BE49-F238E27FC236}">
                  <a16:creationId xmlns:a16="http://schemas.microsoft.com/office/drawing/2014/main" id="{71178C98-FBC6-4511-BAFA-5124C52BE34A}"/>
                </a:ext>
              </a:extLst>
            </p:cNvPr>
            <p:cNvSpPr/>
            <p:nvPr/>
          </p:nvSpPr>
          <p:spPr>
            <a:xfrm rot="5400000">
              <a:off x="10955470" y="1327744"/>
              <a:ext cx="119893" cy="254525"/>
            </a:xfrm>
            <a:prstGeom prst="chevron">
              <a:avLst>
                <a:gd name="adj" fmla="val 7601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pic>
        <p:nvPicPr>
          <p:cNvPr id="20" name="Image 19" descr="Une image contenant clipart&#10;&#10;Description générée automatiquement">
            <a:extLst>
              <a:ext uri="{FF2B5EF4-FFF2-40B4-BE49-F238E27FC236}">
                <a16:creationId xmlns:a16="http://schemas.microsoft.com/office/drawing/2014/main" id="{A4D76702-E0CD-448C-8BB6-0419B4BB672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64786" y="6535336"/>
            <a:ext cx="350688" cy="180000"/>
          </a:xfrm>
          <a:prstGeom prst="rect">
            <a:avLst/>
          </a:prstGeom>
        </p:spPr>
      </p:pic>
      <p:pic>
        <p:nvPicPr>
          <p:cNvPr id="21" name="Image 20" descr="Une image contenant texte, périphérique, mètre, jauge&#10;&#10;Description générée automatiquement">
            <a:extLst>
              <a:ext uri="{FF2B5EF4-FFF2-40B4-BE49-F238E27FC236}">
                <a16:creationId xmlns:a16="http://schemas.microsoft.com/office/drawing/2014/main" id="{C55A8128-0DE7-4A31-AEE3-359A268CCC36}"/>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0" y="1"/>
            <a:ext cx="1262000" cy="6858000"/>
          </a:xfrm>
          <a:prstGeom prst="rect">
            <a:avLst/>
          </a:prstGeom>
        </p:spPr>
      </p:pic>
      <p:pic>
        <p:nvPicPr>
          <p:cNvPr id="22" name="Image 21">
            <a:extLst>
              <a:ext uri="{FF2B5EF4-FFF2-40B4-BE49-F238E27FC236}">
                <a16:creationId xmlns:a16="http://schemas.microsoft.com/office/drawing/2014/main" id="{0C50043A-9800-4CF9-8285-524E2BF5C5AB}"/>
              </a:ext>
            </a:extLst>
          </p:cNvPr>
          <p:cNvPicPr>
            <a:picLocks noChangeAspect="1"/>
          </p:cNvPicPr>
          <p:nvPr userDrawn="1"/>
        </p:nvPicPr>
        <p:blipFill>
          <a:blip r:embed="rId2">
            <a:alphaModFix amt="83000"/>
            <a:extLst>
              <a:ext uri="{28A0092B-C50C-407E-A947-70E740481C1C}">
                <a14:useLocalDpi xmlns:a14="http://schemas.microsoft.com/office/drawing/2010/main"/>
              </a:ext>
            </a:extLst>
          </a:blip>
          <a:stretch>
            <a:fillRect/>
          </a:stretch>
        </p:blipFill>
        <p:spPr>
          <a:xfrm>
            <a:off x="-2863" y="0"/>
            <a:ext cx="1273724" cy="6858000"/>
          </a:xfrm>
          <a:prstGeom prst="rect">
            <a:avLst/>
          </a:prstGeom>
          <a:noFill/>
        </p:spPr>
      </p:pic>
      <p:cxnSp>
        <p:nvCxnSpPr>
          <p:cNvPr id="13" name="Connecteur droit 12">
            <a:extLst>
              <a:ext uri="{FF2B5EF4-FFF2-40B4-BE49-F238E27FC236}">
                <a16:creationId xmlns:a16="http://schemas.microsoft.com/office/drawing/2014/main" id="{F3AF8CDC-E820-4D31-852F-95667CA5B371}"/>
              </a:ext>
            </a:extLst>
          </p:cNvPr>
          <p:cNvCxnSpPr>
            <a:cxnSpLocks/>
          </p:cNvCxnSpPr>
          <p:nvPr userDrawn="1"/>
        </p:nvCxnSpPr>
        <p:spPr>
          <a:xfrm rot="5400000">
            <a:off x="1260177" y="433327"/>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sp>
        <p:nvSpPr>
          <p:cNvPr id="23" name="Chevron 45">
            <a:extLst>
              <a:ext uri="{FF2B5EF4-FFF2-40B4-BE49-F238E27FC236}">
                <a16:creationId xmlns:a16="http://schemas.microsoft.com/office/drawing/2014/main" id="{1DE1BB9B-9544-4B1D-9D9F-ACDFD2746072}"/>
              </a:ext>
            </a:extLst>
          </p:cNvPr>
          <p:cNvSpPr/>
          <p:nvPr userDrawn="1"/>
        </p:nvSpPr>
        <p:spPr>
          <a:xfrm rot="5400000">
            <a:off x="9733109" y="4218526"/>
            <a:ext cx="119893" cy="218926"/>
          </a:xfrm>
          <a:prstGeom prst="chevron">
            <a:avLst>
              <a:gd name="adj" fmla="val 76013"/>
            </a:avLst>
          </a:prstGeom>
          <a:solidFill>
            <a:srgbClr val="FFF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4" name="Espace réservé du texte 4">
            <a:extLst>
              <a:ext uri="{FF2B5EF4-FFF2-40B4-BE49-F238E27FC236}">
                <a16:creationId xmlns:a16="http://schemas.microsoft.com/office/drawing/2014/main" id="{E7079BB6-24F0-CE43-A229-FC7AE58D4781}"/>
              </a:ext>
            </a:extLst>
          </p:cNvPr>
          <p:cNvSpPr>
            <a:spLocks noGrp="1"/>
          </p:cNvSpPr>
          <p:nvPr>
            <p:ph type="body" sz="quarter" idx="12"/>
          </p:nvPr>
        </p:nvSpPr>
        <p:spPr>
          <a:xfrm>
            <a:off x="2143299" y="1578955"/>
            <a:ext cx="9066778" cy="1803073"/>
          </a:xfrm>
        </p:spPr>
        <p:txBody>
          <a:bodyPr>
            <a:noAutofit/>
          </a:bodyPr>
          <a:lstStyle>
            <a:lvl1pPr marL="228600" indent="-228600">
              <a:buFontTx/>
              <a:buBlip>
                <a:blip r:embed="rId5"/>
              </a:buBlip>
              <a:defRPr sz="1600"/>
            </a:lvl1pPr>
            <a:lvl2pPr marL="685800" indent="-228600">
              <a:buFontTx/>
              <a:buBlip>
                <a:blip r:embed="rId5"/>
              </a:buBlip>
              <a:defRPr sz="1400"/>
            </a:lvl2pPr>
            <a:lvl3pPr marL="1143000" indent="-228600">
              <a:buFontTx/>
              <a:buBlip>
                <a:blip r:embed="rId5"/>
              </a:buBlip>
              <a:defRPr sz="1200"/>
            </a:lvl3pPr>
            <a:lvl4pPr marL="1600200" indent="-228600">
              <a:buFontTx/>
              <a:buBlip>
                <a:blip r:embed="rId5"/>
              </a:buBlip>
              <a:defRPr sz="1100"/>
            </a:lvl4pPr>
            <a:lvl5pPr marL="2057400" indent="-228600">
              <a:buFontTx/>
              <a:buBlip>
                <a:blip r:embed="rId5"/>
              </a:buBlip>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6" name="Espace réservé du texte 4">
            <a:extLst>
              <a:ext uri="{FF2B5EF4-FFF2-40B4-BE49-F238E27FC236}">
                <a16:creationId xmlns:a16="http://schemas.microsoft.com/office/drawing/2014/main" id="{A75070AE-7519-8141-B103-D24049597221}"/>
              </a:ext>
            </a:extLst>
          </p:cNvPr>
          <p:cNvSpPr>
            <a:spLocks noGrp="1"/>
          </p:cNvSpPr>
          <p:nvPr>
            <p:ph type="body" sz="quarter" idx="14"/>
          </p:nvPr>
        </p:nvSpPr>
        <p:spPr>
          <a:xfrm>
            <a:off x="2143299" y="4181211"/>
            <a:ext cx="9066778" cy="1803073"/>
          </a:xfrm>
        </p:spPr>
        <p:txBody>
          <a:bodyPr>
            <a:noAutofit/>
          </a:bodyPr>
          <a:lstStyle>
            <a:lvl1pPr marL="228600" indent="-228600">
              <a:buFontTx/>
              <a:buBlip>
                <a:blip r:embed="rId5"/>
              </a:buBlip>
              <a:defRPr sz="1600"/>
            </a:lvl1pPr>
            <a:lvl2pPr marL="685800" indent="-228600">
              <a:buFontTx/>
              <a:buBlip>
                <a:blip r:embed="rId5"/>
              </a:buBlip>
              <a:defRPr sz="1400"/>
            </a:lvl2pPr>
            <a:lvl3pPr marL="1143000" indent="-228600">
              <a:buFontTx/>
              <a:buBlip>
                <a:blip r:embed="rId5"/>
              </a:buBlip>
              <a:defRPr sz="1200"/>
            </a:lvl3pPr>
            <a:lvl4pPr marL="1600200" indent="-228600">
              <a:buFontTx/>
              <a:buBlip>
                <a:blip r:embed="rId5"/>
              </a:buBlip>
              <a:defRPr sz="1100"/>
            </a:lvl4pPr>
            <a:lvl5pPr marL="2057400" indent="-228600">
              <a:buFontTx/>
              <a:buBlip>
                <a:blip r:embed="rId5"/>
              </a:buBlip>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grpSp>
        <p:nvGrpSpPr>
          <p:cNvPr id="31" name="Groupe 30">
            <a:extLst>
              <a:ext uri="{FF2B5EF4-FFF2-40B4-BE49-F238E27FC236}">
                <a16:creationId xmlns:a16="http://schemas.microsoft.com/office/drawing/2014/main" id="{29534817-A924-7F43-A9B3-8179DEB911A5}"/>
              </a:ext>
            </a:extLst>
          </p:cNvPr>
          <p:cNvGrpSpPr/>
          <p:nvPr userDrawn="1"/>
        </p:nvGrpSpPr>
        <p:grpSpPr>
          <a:xfrm>
            <a:off x="2135113" y="3708679"/>
            <a:ext cx="9066777" cy="394222"/>
            <a:chOff x="2120154" y="1251191"/>
            <a:chExt cx="9255601" cy="394222"/>
          </a:xfrm>
          <a:gradFill flip="none" rotWithShape="1">
            <a:gsLst>
              <a:gs pos="100000">
                <a:srgbClr val="161412"/>
              </a:gs>
              <a:gs pos="0">
                <a:srgbClr val="F3B500"/>
              </a:gs>
            </a:gsLst>
            <a:lin ang="10800000" scaled="1"/>
            <a:tileRect/>
          </a:gradFill>
        </p:grpSpPr>
        <p:sp>
          <p:nvSpPr>
            <p:cNvPr id="32" name="Rectangle 31">
              <a:extLst>
                <a:ext uri="{FF2B5EF4-FFF2-40B4-BE49-F238E27FC236}">
                  <a16:creationId xmlns:a16="http://schemas.microsoft.com/office/drawing/2014/main" id="{7CED902E-B818-6049-8F11-99B3A6EC4D45}"/>
                </a:ext>
              </a:extLst>
            </p:cNvPr>
            <p:cNvSpPr/>
            <p:nvPr/>
          </p:nvSpPr>
          <p:spPr>
            <a:xfrm>
              <a:off x="2120154" y="1251191"/>
              <a:ext cx="9255601" cy="394222"/>
            </a:xfrm>
            <a:prstGeom prst="rect">
              <a:avLst/>
            </a:prstGeom>
            <a:gradFill>
              <a:gsLst>
                <a:gs pos="100000">
                  <a:srgbClr val="FFD800"/>
                </a:gs>
                <a:gs pos="0">
                  <a:srgbClr val="F3B500"/>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cap="all" baseline="0" dirty="0">
                  <a:solidFill>
                    <a:srgbClr val="161412"/>
                  </a:solidFill>
                  <a:latin typeface="Poppins Light" panose="00000400000000000000" pitchFamily="2" charset="0"/>
                  <a:cs typeface="Poppins Light" panose="00000400000000000000" pitchFamily="2" charset="0"/>
                </a:rPr>
                <a:t>Immersion en entreprise</a:t>
              </a:r>
            </a:p>
          </p:txBody>
        </p:sp>
        <p:sp>
          <p:nvSpPr>
            <p:cNvPr id="33" name="Chevron 7">
              <a:extLst>
                <a:ext uri="{FF2B5EF4-FFF2-40B4-BE49-F238E27FC236}">
                  <a16:creationId xmlns:a16="http://schemas.microsoft.com/office/drawing/2014/main" id="{7DA42479-FC75-C645-B96D-DB5620E46FED}"/>
                </a:ext>
              </a:extLst>
            </p:cNvPr>
            <p:cNvSpPr/>
            <p:nvPr/>
          </p:nvSpPr>
          <p:spPr>
            <a:xfrm rot="5400000">
              <a:off x="10955470" y="1327744"/>
              <a:ext cx="119893" cy="254525"/>
            </a:xfrm>
            <a:prstGeom prst="chevron">
              <a:avLst>
                <a:gd name="adj" fmla="val 76013"/>
              </a:avLst>
            </a:prstGeom>
            <a:solidFill>
              <a:srgbClr val="FFF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sp>
        <p:nvSpPr>
          <p:cNvPr id="17" name="Titre 1">
            <a:extLst>
              <a:ext uri="{FF2B5EF4-FFF2-40B4-BE49-F238E27FC236}">
                <a16:creationId xmlns:a16="http://schemas.microsoft.com/office/drawing/2014/main" id="{7CC6AC7B-8FFA-1B48-A5DB-0EC809FD943E}"/>
              </a:ext>
            </a:extLst>
          </p:cNvPr>
          <p:cNvSpPr>
            <a:spLocks noGrp="1"/>
          </p:cNvSpPr>
          <p:nvPr>
            <p:ph type="title"/>
          </p:nvPr>
        </p:nvSpPr>
        <p:spPr>
          <a:xfrm>
            <a:off x="1485891" y="465096"/>
            <a:ext cx="10602969" cy="400105"/>
          </a:xfrm>
        </p:spPr>
        <p:txBody>
          <a:bodyPr>
            <a:normAutofit/>
          </a:bodyPr>
          <a:lstStyle>
            <a:lvl1pPr marL="0" algn="l" defTabSz="914400" rtl="0" eaLnBrk="1" latinLnBrk="0" hangingPunct="1">
              <a:defRPr lang="fr-FR" sz="2000" b="1" i="0" kern="1200" cap="all" baseline="0" dirty="0">
                <a:solidFill>
                  <a:srgbClr val="161412"/>
                </a:solidFill>
                <a:latin typeface="Poppins Light" pitchFamily="2" charset="77"/>
                <a:ea typeface="+mn-ea"/>
                <a:cs typeface="Poppins Light" pitchFamily="2" charset="77"/>
              </a:defRPr>
            </a:lvl1pPr>
          </a:lstStyle>
          <a:p>
            <a:r>
              <a:rPr lang="fr-FR" dirty="0"/>
              <a:t>Modifiez le style du titre</a:t>
            </a:r>
          </a:p>
        </p:txBody>
      </p:sp>
    </p:spTree>
    <p:extLst>
      <p:ext uri="{BB962C8B-B14F-4D97-AF65-F5344CB8AC3E}">
        <p14:creationId xmlns:p14="http://schemas.microsoft.com/office/powerpoint/2010/main" val="33937208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DF4AA4A7-BEDA-C047-89F3-9C077A5139B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51358DBC-9E06-1348-B06A-6332AD9EA14F}"/>
              </a:ext>
            </a:extLst>
          </p:cNvPr>
          <p:cNvSpPr/>
          <p:nvPr userDrawn="1"/>
        </p:nvSpPr>
        <p:spPr>
          <a:xfrm>
            <a:off x="540000" y="540000"/>
            <a:ext cx="11112000" cy="5778000"/>
          </a:xfrm>
          <a:prstGeom prst="rect">
            <a:avLst/>
          </a:prstGeom>
          <a:solidFill>
            <a:schemeClr val="bg1"/>
          </a:solidFill>
          <a:ln>
            <a:noFill/>
          </a:ln>
          <a:effectLst>
            <a:outerShdw blurRad="203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descr="Une image contenant clipart&#10;&#10;Description générée automatiquement">
            <a:extLst>
              <a:ext uri="{FF2B5EF4-FFF2-40B4-BE49-F238E27FC236}">
                <a16:creationId xmlns:a16="http://schemas.microsoft.com/office/drawing/2014/main" id="{9B8E6907-9DD6-A74D-BCB7-E293F3309E26}"/>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64786" y="6535336"/>
            <a:ext cx="350688" cy="180000"/>
          </a:xfrm>
          <a:prstGeom prst="rect">
            <a:avLst/>
          </a:prstGeom>
        </p:spPr>
      </p:pic>
      <p:sp>
        <p:nvSpPr>
          <p:cNvPr id="8" name="Rectangle 7">
            <a:extLst>
              <a:ext uri="{FF2B5EF4-FFF2-40B4-BE49-F238E27FC236}">
                <a16:creationId xmlns:a16="http://schemas.microsoft.com/office/drawing/2014/main" id="{12B2CC4E-0610-ED42-A749-A65E03C9DB5F}"/>
              </a:ext>
            </a:extLst>
          </p:cNvPr>
          <p:cNvSpPr/>
          <p:nvPr userDrawn="1"/>
        </p:nvSpPr>
        <p:spPr>
          <a:xfrm>
            <a:off x="0" y="0"/>
            <a:ext cx="12192000"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F9A04239-DC4F-0A40-BD4F-ED0664ADD242}"/>
              </a:ext>
            </a:extLst>
          </p:cNvPr>
          <p:cNvSpPr/>
          <p:nvPr userDrawn="1"/>
        </p:nvSpPr>
        <p:spPr>
          <a:xfrm>
            <a:off x="0" y="6318000"/>
            <a:ext cx="12192000"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00198DFE-BA43-364C-95FB-71ABE06DA638}"/>
              </a:ext>
            </a:extLst>
          </p:cNvPr>
          <p:cNvSpPr/>
          <p:nvPr userDrawn="1"/>
        </p:nvSpPr>
        <p:spPr>
          <a:xfrm rot="16200000">
            <a:off x="-2928918" y="3246418"/>
            <a:ext cx="6397836"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9E1A584C-4055-8D4F-AE13-691D015B2FDD}"/>
              </a:ext>
            </a:extLst>
          </p:cNvPr>
          <p:cNvSpPr/>
          <p:nvPr userDrawn="1"/>
        </p:nvSpPr>
        <p:spPr>
          <a:xfrm rot="16200000">
            <a:off x="8723082" y="3398818"/>
            <a:ext cx="6397836"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Titre 1">
            <a:extLst>
              <a:ext uri="{FF2B5EF4-FFF2-40B4-BE49-F238E27FC236}">
                <a16:creationId xmlns:a16="http://schemas.microsoft.com/office/drawing/2014/main" id="{626D72EB-BE0D-8044-8463-6D6EB2461C46}"/>
              </a:ext>
            </a:extLst>
          </p:cNvPr>
          <p:cNvSpPr>
            <a:spLocks noGrp="1"/>
          </p:cNvSpPr>
          <p:nvPr>
            <p:ph type="title"/>
          </p:nvPr>
        </p:nvSpPr>
        <p:spPr>
          <a:xfrm>
            <a:off x="795716" y="996614"/>
            <a:ext cx="8577261" cy="400105"/>
          </a:xfrm>
        </p:spPr>
        <p:txBody>
          <a:bodyPr>
            <a:normAutofit/>
          </a:bodyPr>
          <a:lstStyle>
            <a:lvl1pPr marL="0" algn="l" defTabSz="914400" rtl="0" eaLnBrk="1" latinLnBrk="0" hangingPunct="1">
              <a:defRPr lang="fr-FR" sz="2000" b="1" i="0" kern="1200" cap="all" baseline="0" dirty="0">
                <a:solidFill>
                  <a:srgbClr val="161412"/>
                </a:solidFill>
                <a:latin typeface="Poppins Light" pitchFamily="2" charset="77"/>
                <a:ea typeface="+mn-ea"/>
                <a:cs typeface="Poppins Light" pitchFamily="2" charset="77"/>
              </a:defRPr>
            </a:lvl1pPr>
          </a:lstStyle>
          <a:p>
            <a:r>
              <a:rPr lang="fr-FR" dirty="0"/>
              <a:t>Modifiez le style du titre</a:t>
            </a:r>
          </a:p>
        </p:txBody>
      </p:sp>
      <p:sp>
        <p:nvSpPr>
          <p:cNvPr id="12" name="Espace réservé du texte 2">
            <a:extLst>
              <a:ext uri="{FF2B5EF4-FFF2-40B4-BE49-F238E27FC236}">
                <a16:creationId xmlns:a16="http://schemas.microsoft.com/office/drawing/2014/main" id="{726F33DF-AD62-DE48-8BB3-2493D9DA584D}"/>
              </a:ext>
            </a:extLst>
          </p:cNvPr>
          <p:cNvSpPr>
            <a:spLocks noGrp="1"/>
          </p:cNvSpPr>
          <p:nvPr>
            <p:ph type="body" sz="quarter" idx="10"/>
          </p:nvPr>
        </p:nvSpPr>
        <p:spPr>
          <a:xfrm>
            <a:off x="1553815" y="2042394"/>
            <a:ext cx="8969806" cy="3444005"/>
          </a:xfrm>
        </p:spPr>
        <p:txBody>
          <a:bodyPr>
            <a:normAutofit/>
          </a:bodyPr>
          <a:lstStyle>
            <a:lvl1pPr marL="228600" indent="-228600">
              <a:buFontTx/>
              <a:buBlip>
                <a:blip r:embed="rId4"/>
              </a:buBlip>
              <a:defRPr sz="2000">
                <a:solidFill>
                  <a:schemeClr val="tx1"/>
                </a:solidFill>
              </a:defRPr>
            </a:lvl1pPr>
            <a:lvl2pPr marL="685800" indent="-228600">
              <a:buFontTx/>
              <a:buBlip>
                <a:blip r:embed="rId4"/>
              </a:buBlip>
              <a:defRPr sz="1800">
                <a:solidFill>
                  <a:schemeClr val="tx1"/>
                </a:solidFill>
              </a:defRPr>
            </a:lvl2pPr>
            <a:lvl3pPr marL="1143000" indent="-228600">
              <a:buFontTx/>
              <a:buBlip>
                <a:blip r:embed="rId4"/>
              </a:buBlip>
              <a:defRPr sz="1600">
                <a:solidFill>
                  <a:schemeClr val="tx1"/>
                </a:solidFill>
              </a:defRPr>
            </a:lvl3pPr>
            <a:lvl4pPr marL="1600200" indent="-228600">
              <a:buFontTx/>
              <a:buBlip>
                <a:blip r:embed="rId4"/>
              </a:buBlip>
              <a:defRPr sz="1400">
                <a:solidFill>
                  <a:schemeClr val="tx1"/>
                </a:solidFill>
              </a:defRPr>
            </a:lvl4pPr>
            <a:lvl5pPr marL="2057400" indent="-228600">
              <a:buFontTx/>
              <a:buBlip>
                <a:blip r:embed="rId4"/>
              </a:buBlip>
              <a:defRPr sz="1400">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37510488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Disposition personnalisée">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8FC887A-23B5-3A4B-9589-304E704F8AE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4AEA121A-C40A-FE48-9F39-56A9D6A2DD2F}"/>
              </a:ext>
            </a:extLst>
          </p:cNvPr>
          <p:cNvSpPr/>
          <p:nvPr userDrawn="1"/>
        </p:nvSpPr>
        <p:spPr>
          <a:xfrm>
            <a:off x="540000" y="540000"/>
            <a:ext cx="11112000" cy="5778000"/>
          </a:xfrm>
          <a:prstGeom prst="rect">
            <a:avLst/>
          </a:prstGeom>
          <a:solidFill>
            <a:schemeClr val="bg1"/>
          </a:solidFill>
          <a:ln>
            <a:noFill/>
          </a:ln>
          <a:effectLst>
            <a:outerShdw blurRad="203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descr="Une image contenant clipart&#10;&#10;Description générée automatiquement">
            <a:extLst>
              <a:ext uri="{FF2B5EF4-FFF2-40B4-BE49-F238E27FC236}">
                <a16:creationId xmlns:a16="http://schemas.microsoft.com/office/drawing/2014/main" id="{1243AC70-47F0-A04F-907D-05EB42D2211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59381" y="6540968"/>
            <a:ext cx="350688" cy="180000"/>
          </a:xfrm>
          <a:prstGeom prst="rect">
            <a:avLst/>
          </a:prstGeom>
        </p:spPr>
      </p:pic>
      <p:sp>
        <p:nvSpPr>
          <p:cNvPr id="11" name="Titre 1">
            <a:extLst>
              <a:ext uri="{FF2B5EF4-FFF2-40B4-BE49-F238E27FC236}">
                <a16:creationId xmlns:a16="http://schemas.microsoft.com/office/drawing/2014/main" id="{54978000-22C4-C142-B421-4ED8B19BF334}"/>
              </a:ext>
            </a:extLst>
          </p:cNvPr>
          <p:cNvSpPr>
            <a:spLocks noGrp="1"/>
          </p:cNvSpPr>
          <p:nvPr>
            <p:ph type="title"/>
          </p:nvPr>
        </p:nvSpPr>
        <p:spPr>
          <a:xfrm>
            <a:off x="795716" y="996614"/>
            <a:ext cx="8577261" cy="400105"/>
          </a:xfrm>
        </p:spPr>
        <p:txBody>
          <a:bodyPr>
            <a:normAutofit/>
          </a:bodyPr>
          <a:lstStyle>
            <a:lvl1pPr marL="0" algn="l" defTabSz="914400" rtl="0" eaLnBrk="1" latinLnBrk="0" hangingPunct="1">
              <a:defRPr lang="fr-FR" sz="2000" b="1" i="0" kern="1200" cap="all" baseline="0" dirty="0">
                <a:solidFill>
                  <a:srgbClr val="161412"/>
                </a:solidFill>
                <a:latin typeface="Poppins Light" pitchFamily="2" charset="77"/>
                <a:ea typeface="+mn-ea"/>
                <a:cs typeface="Poppins Light" pitchFamily="2" charset="77"/>
              </a:defRPr>
            </a:lvl1pPr>
          </a:lstStyle>
          <a:p>
            <a:r>
              <a:rPr lang="fr-FR" dirty="0"/>
              <a:t>Modifiez le style du titre</a:t>
            </a:r>
          </a:p>
        </p:txBody>
      </p:sp>
      <p:sp>
        <p:nvSpPr>
          <p:cNvPr id="12" name="Espace réservé du texte 2">
            <a:extLst>
              <a:ext uri="{FF2B5EF4-FFF2-40B4-BE49-F238E27FC236}">
                <a16:creationId xmlns:a16="http://schemas.microsoft.com/office/drawing/2014/main" id="{9E6286F3-4617-CD45-A3B1-7797A3E2FB95}"/>
              </a:ext>
            </a:extLst>
          </p:cNvPr>
          <p:cNvSpPr>
            <a:spLocks noGrp="1"/>
          </p:cNvSpPr>
          <p:nvPr>
            <p:ph type="body" sz="quarter" idx="10"/>
          </p:nvPr>
        </p:nvSpPr>
        <p:spPr>
          <a:xfrm>
            <a:off x="1553815" y="2042394"/>
            <a:ext cx="8969806" cy="3444005"/>
          </a:xfrm>
        </p:spPr>
        <p:txBody>
          <a:bodyPr>
            <a:normAutofit/>
          </a:bodyPr>
          <a:lstStyle>
            <a:lvl1pPr marL="228600" indent="-228600">
              <a:buFontTx/>
              <a:buBlip>
                <a:blip r:embed="rId4"/>
              </a:buBlip>
              <a:defRPr sz="2000">
                <a:solidFill>
                  <a:schemeClr val="tx1"/>
                </a:solidFill>
              </a:defRPr>
            </a:lvl1pPr>
            <a:lvl2pPr marL="685800" indent="-228600">
              <a:buFontTx/>
              <a:buBlip>
                <a:blip r:embed="rId4"/>
              </a:buBlip>
              <a:defRPr sz="1800">
                <a:solidFill>
                  <a:schemeClr val="tx1"/>
                </a:solidFill>
              </a:defRPr>
            </a:lvl2pPr>
            <a:lvl3pPr marL="1143000" indent="-228600">
              <a:buFontTx/>
              <a:buBlip>
                <a:blip r:embed="rId4"/>
              </a:buBlip>
              <a:defRPr sz="1600">
                <a:solidFill>
                  <a:schemeClr val="tx1"/>
                </a:solidFill>
              </a:defRPr>
            </a:lvl3pPr>
            <a:lvl4pPr marL="1600200" indent="-228600">
              <a:buFontTx/>
              <a:buBlip>
                <a:blip r:embed="rId4"/>
              </a:buBlip>
              <a:defRPr sz="1400">
                <a:solidFill>
                  <a:schemeClr val="tx1"/>
                </a:solidFill>
              </a:defRPr>
            </a:lvl4pPr>
            <a:lvl5pPr marL="2057400" indent="-228600">
              <a:buFontTx/>
              <a:buBlip>
                <a:blip r:embed="rId4"/>
              </a:buBlip>
              <a:defRPr sz="1400">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28601697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_Disposition personnalisée">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5FEA1164-FB9E-AB47-9608-94A85C0FE53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1" name="Image 10" descr="Une image contenant clipart&#10;&#10;Description générée automatiquement">
            <a:extLst>
              <a:ext uri="{FF2B5EF4-FFF2-40B4-BE49-F238E27FC236}">
                <a16:creationId xmlns:a16="http://schemas.microsoft.com/office/drawing/2014/main" id="{8CA13578-EB57-6E40-82BE-0AB53A0A7D1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64786" y="6535336"/>
            <a:ext cx="350688" cy="180000"/>
          </a:xfrm>
          <a:prstGeom prst="rect">
            <a:avLst/>
          </a:prstGeom>
        </p:spPr>
      </p:pic>
      <p:sp>
        <p:nvSpPr>
          <p:cNvPr id="12" name="Rectangle 11">
            <a:extLst>
              <a:ext uri="{FF2B5EF4-FFF2-40B4-BE49-F238E27FC236}">
                <a16:creationId xmlns:a16="http://schemas.microsoft.com/office/drawing/2014/main" id="{9C010FFF-1991-BE44-A747-48D1C61DA820}"/>
              </a:ext>
            </a:extLst>
          </p:cNvPr>
          <p:cNvSpPr/>
          <p:nvPr userDrawn="1"/>
        </p:nvSpPr>
        <p:spPr>
          <a:xfrm>
            <a:off x="0" y="0"/>
            <a:ext cx="12192000" cy="5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4C29688F-F828-CB42-A8A2-A499DD0E64BF}"/>
              </a:ext>
            </a:extLst>
          </p:cNvPr>
          <p:cNvSpPr/>
          <p:nvPr userDrawn="1"/>
        </p:nvSpPr>
        <p:spPr>
          <a:xfrm>
            <a:off x="0" y="6318000"/>
            <a:ext cx="12192000" cy="5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971FEC6F-6F4F-804F-8A0F-1094736638FC}"/>
              </a:ext>
            </a:extLst>
          </p:cNvPr>
          <p:cNvSpPr/>
          <p:nvPr userDrawn="1"/>
        </p:nvSpPr>
        <p:spPr>
          <a:xfrm rot="16200000">
            <a:off x="-2928918" y="3246418"/>
            <a:ext cx="6397836" cy="5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2134F247-02F5-FF4B-AC8A-50070852D023}"/>
              </a:ext>
            </a:extLst>
          </p:cNvPr>
          <p:cNvSpPr/>
          <p:nvPr userDrawn="1"/>
        </p:nvSpPr>
        <p:spPr>
          <a:xfrm rot="16200000">
            <a:off x="8723082" y="3398818"/>
            <a:ext cx="6397836" cy="5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6" name="Image 15" descr="Une image contenant clipart&#10;&#10;Description générée automatiquement">
            <a:extLst>
              <a:ext uri="{FF2B5EF4-FFF2-40B4-BE49-F238E27FC236}">
                <a16:creationId xmlns:a16="http://schemas.microsoft.com/office/drawing/2014/main" id="{6CDC6846-1FCC-0E43-B816-FBDAA9346CE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125968" y="5985598"/>
            <a:ext cx="350688" cy="180000"/>
          </a:xfrm>
          <a:prstGeom prst="rect">
            <a:avLst/>
          </a:prstGeom>
        </p:spPr>
      </p:pic>
      <p:sp>
        <p:nvSpPr>
          <p:cNvPr id="18" name="Titre 1">
            <a:extLst>
              <a:ext uri="{FF2B5EF4-FFF2-40B4-BE49-F238E27FC236}">
                <a16:creationId xmlns:a16="http://schemas.microsoft.com/office/drawing/2014/main" id="{D303D73C-4F10-3F4C-B750-8AC7918045B0}"/>
              </a:ext>
            </a:extLst>
          </p:cNvPr>
          <p:cNvSpPr>
            <a:spLocks noGrp="1"/>
          </p:cNvSpPr>
          <p:nvPr>
            <p:ph type="title"/>
          </p:nvPr>
        </p:nvSpPr>
        <p:spPr>
          <a:xfrm>
            <a:off x="795716" y="996614"/>
            <a:ext cx="8577261" cy="400105"/>
          </a:xfrm>
        </p:spPr>
        <p:txBody>
          <a:bodyPr>
            <a:normAutofit/>
          </a:bodyPr>
          <a:lstStyle>
            <a:lvl1pPr marL="0" algn="l" defTabSz="914400" rtl="0" eaLnBrk="1" latinLnBrk="0" hangingPunct="1">
              <a:defRPr lang="fr-FR" sz="2000" b="1" i="0" kern="1200" cap="all" baseline="0" dirty="0">
                <a:solidFill>
                  <a:schemeClr val="bg1"/>
                </a:solidFill>
                <a:latin typeface="Poppins Light" pitchFamily="2" charset="77"/>
                <a:ea typeface="+mn-ea"/>
                <a:cs typeface="Poppins Light" pitchFamily="2" charset="77"/>
              </a:defRPr>
            </a:lvl1pPr>
          </a:lstStyle>
          <a:p>
            <a:r>
              <a:rPr lang="fr-FR" dirty="0"/>
              <a:t>Modifiez le style du titre</a:t>
            </a:r>
          </a:p>
        </p:txBody>
      </p:sp>
      <p:sp>
        <p:nvSpPr>
          <p:cNvPr id="19" name="Espace réservé du texte 2">
            <a:extLst>
              <a:ext uri="{FF2B5EF4-FFF2-40B4-BE49-F238E27FC236}">
                <a16:creationId xmlns:a16="http://schemas.microsoft.com/office/drawing/2014/main" id="{EF8A486D-8866-394B-8672-DA14450D5E7F}"/>
              </a:ext>
            </a:extLst>
          </p:cNvPr>
          <p:cNvSpPr>
            <a:spLocks noGrp="1"/>
          </p:cNvSpPr>
          <p:nvPr>
            <p:ph type="body" sz="quarter" idx="10"/>
          </p:nvPr>
        </p:nvSpPr>
        <p:spPr>
          <a:xfrm>
            <a:off x="1553815" y="2042394"/>
            <a:ext cx="8969806" cy="3444005"/>
          </a:xfrm>
        </p:spPr>
        <p:txBody>
          <a:bodyPr>
            <a:normAutofit/>
          </a:bodyPr>
          <a:lstStyle>
            <a:lvl1pPr marL="228600" indent="-228600">
              <a:buFontTx/>
              <a:buBlip>
                <a:blip r:embed="rId4"/>
              </a:buBlip>
              <a:defRPr sz="2000">
                <a:solidFill>
                  <a:schemeClr val="bg1"/>
                </a:solidFill>
              </a:defRPr>
            </a:lvl1pPr>
            <a:lvl2pPr marL="685800" indent="-228600">
              <a:buFontTx/>
              <a:buBlip>
                <a:blip r:embed="rId4"/>
              </a:buBlip>
              <a:defRPr sz="1800">
                <a:solidFill>
                  <a:schemeClr val="bg1"/>
                </a:solidFill>
              </a:defRPr>
            </a:lvl2pPr>
            <a:lvl3pPr marL="1143000" indent="-228600">
              <a:buFontTx/>
              <a:buBlip>
                <a:blip r:embed="rId4"/>
              </a:buBlip>
              <a:defRPr sz="1600">
                <a:solidFill>
                  <a:schemeClr val="bg1"/>
                </a:solidFill>
              </a:defRPr>
            </a:lvl3pPr>
            <a:lvl4pPr marL="1600200" indent="-228600">
              <a:buFontTx/>
              <a:buBlip>
                <a:blip r:embed="rId4"/>
              </a:buBlip>
              <a:defRPr sz="1400">
                <a:solidFill>
                  <a:schemeClr val="bg1"/>
                </a:solidFill>
              </a:defRPr>
            </a:lvl4pPr>
            <a:lvl5pPr marL="2057400" indent="-228600">
              <a:buFontTx/>
              <a:buBlip>
                <a:blip r:embed="rId4"/>
              </a:buBlip>
              <a:defRPr sz="1400">
                <a:solidFill>
                  <a:schemeClr val="bg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39128397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9_Disposition personnalisée">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5DC4C636-5C23-DD4B-A82F-BFDCC145315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0"/>
            <a:ext cx="12192002" cy="6858000"/>
          </a:xfrm>
          <a:prstGeom prst="rect">
            <a:avLst/>
          </a:prstGeom>
        </p:spPr>
      </p:pic>
      <p:pic>
        <p:nvPicPr>
          <p:cNvPr id="17" name="Image 16" descr="Une image contenant clipart&#10;&#10;Description générée automatiquement">
            <a:extLst>
              <a:ext uri="{FF2B5EF4-FFF2-40B4-BE49-F238E27FC236}">
                <a16:creationId xmlns:a16="http://schemas.microsoft.com/office/drawing/2014/main" id="{DF948EC6-F963-F045-9E37-1E9CA52FE8D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64786" y="6535336"/>
            <a:ext cx="350688" cy="180000"/>
          </a:xfrm>
          <a:prstGeom prst="rect">
            <a:avLst/>
          </a:prstGeom>
        </p:spPr>
      </p:pic>
      <p:sp>
        <p:nvSpPr>
          <p:cNvPr id="18" name="Rectangle 17">
            <a:extLst>
              <a:ext uri="{FF2B5EF4-FFF2-40B4-BE49-F238E27FC236}">
                <a16:creationId xmlns:a16="http://schemas.microsoft.com/office/drawing/2014/main" id="{C3BBF205-915E-B044-B256-B55B5A6EAF60}"/>
              </a:ext>
            </a:extLst>
          </p:cNvPr>
          <p:cNvSpPr/>
          <p:nvPr userDrawn="1"/>
        </p:nvSpPr>
        <p:spPr>
          <a:xfrm>
            <a:off x="0" y="0"/>
            <a:ext cx="12192000" cy="5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FFEBEF65-E301-E640-BEE2-036908871D9E}"/>
              </a:ext>
            </a:extLst>
          </p:cNvPr>
          <p:cNvSpPr/>
          <p:nvPr userDrawn="1"/>
        </p:nvSpPr>
        <p:spPr>
          <a:xfrm>
            <a:off x="0" y="6318000"/>
            <a:ext cx="12192000" cy="5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a:extLst>
              <a:ext uri="{FF2B5EF4-FFF2-40B4-BE49-F238E27FC236}">
                <a16:creationId xmlns:a16="http://schemas.microsoft.com/office/drawing/2014/main" id="{EF5AD049-B92A-3D45-9D8C-C698519F25BA}"/>
              </a:ext>
            </a:extLst>
          </p:cNvPr>
          <p:cNvSpPr/>
          <p:nvPr userDrawn="1"/>
        </p:nvSpPr>
        <p:spPr>
          <a:xfrm rot="16200000">
            <a:off x="-2928918" y="3246418"/>
            <a:ext cx="6397836" cy="5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id="{B1AD5CAA-87C3-5947-AD33-34DEFD8F4CBB}"/>
              </a:ext>
            </a:extLst>
          </p:cNvPr>
          <p:cNvSpPr/>
          <p:nvPr userDrawn="1"/>
        </p:nvSpPr>
        <p:spPr>
          <a:xfrm rot="16200000">
            <a:off x="8723082" y="3398818"/>
            <a:ext cx="6397836" cy="5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2" name="Image 21" descr="Une image contenant clipart&#10;&#10;Description générée automatiquement">
            <a:extLst>
              <a:ext uri="{FF2B5EF4-FFF2-40B4-BE49-F238E27FC236}">
                <a16:creationId xmlns:a16="http://schemas.microsoft.com/office/drawing/2014/main" id="{ED27DBDD-5E07-DC44-B595-7DB972E73F6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128040" y="5984914"/>
            <a:ext cx="350688" cy="180000"/>
          </a:xfrm>
          <a:prstGeom prst="rect">
            <a:avLst/>
          </a:prstGeom>
        </p:spPr>
      </p:pic>
      <p:sp>
        <p:nvSpPr>
          <p:cNvPr id="24" name="Titre 1">
            <a:extLst>
              <a:ext uri="{FF2B5EF4-FFF2-40B4-BE49-F238E27FC236}">
                <a16:creationId xmlns:a16="http://schemas.microsoft.com/office/drawing/2014/main" id="{6168DE1F-9675-3E4B-9749-E6D01027E512}"/>
              </a:ext>
            </a:extLst>
          </p:cNvPr>
          <p:cNvSpPr>
            <a:spLocks noGrp="1"/>
          </p:cNvSpPr>
          <p:nvPr>
            <p:ph type="title"/>
          </p:nvPr>
        </p:nvSpPr>
        <p:spPr>
          <a:xfrm>
            <a:off x="795716" y="996614"/>
            <a:ext cx="8577261" cy="400105"/>
          </a:xfrm>
        </p:spPr>
        <p:txBody>
          <a:bodyPr>
            <a:normAutofit/>
          </a:bodyPr>
          <a:lstStyle>
            <a:lvl1pPr marL="0" algn="l" defTabSz="914400" rtl="0" eaLnBrk="1" latinLnBrk="0" hangingPunct="1">
              <a:defRPr lang="fr-FR" sz="2000" b="1" i="0" kern="1200" cap="all" baseline="0" dirty="0">
                <a:solidFill>
                  <a:srgbClr val="161412"/>
                </a:solidFill>
                <a:latin typeface="Poppins Light" pitchFamily="2" charset="77"/>
                <a:ea typeface="+mn-ea"/>
                <a:cs typeface="Poppins Light" pitchFamily="2" charset="77"/>
              </a:defRPr>
            </a:lvl1pPr>
          </a:lstStyle>
          <a:p>
            <a:r>
              <a:rPr lang="fr-FR" dirty="0"/>
              <a:t>Modifiez le style du titre</a:t>
            </a:r>
          </a:p>
        </p:txBody>
      </p:sp>
      <p:sp>
        <p:nvSpPr>
          <p:cNvPr id="12" name="Espace réservé du texte 2">
            <a:extLst>
              <a:ext uri="{FF2B5EF4-FFF2-40B4-BE49-F238E27FC236}">
                <a16:creationId xmlns:a16="http://schemas.microsoft.com/office/drawing/2014/main" id="{7CF9A262-3BBA-3342-8A76-518F6AD4788A}"/>
              </a:ext>
            </a:extLst>
          </p:cNvPr>
          <p:cNvSpPr>
            <a:spLocks noGrp="1"/>
          </p:cNvSpPr>
          <p:nvPr>
            <p:ph type="body" sz="quarter" idx="10"/>
          </p:nvPr>
        </p:nvSpPr>
        <p:spPr>
          <a:xfrm>
            <a:off x="1553815" y="2042394"/>
            <a:ext cx="8969806" cy="3444005"/>
          </a:xfrm>
        </p:spPr>
        <p:txBody>
          <a:bodyPr>
            <a:normAutofit/>
          </a:bodyPr>
          <a:lstStyle>
            <a:lvl1pPr marL="228600" indent="-228600">
              <a:buFontTx/>
              <a:buBlip>
                <a:blip r:embed="rId5"/>
              </a:buBlip>
              <a:defRPr sz="2000">
                <a:solidFill>
                  <a:schemeClr val="tx1"/>
                </a:solidFill>
              </a:defRPr>
            </a:lvl1pPr>
            <a:lvl2pPr marL="685800" indent="-228600">
              <a:buFontTx/>
              <a:buBlip>
                <a:blip r:embed="rId5"/>
              </a:buBlip>
              <a:defRPr sz="1800">
                <a:solidFill>
                  <a:schemeClr val="tx1"/>
                </a:solidFill>
              </a:defRPr>
            </a:lvl2pPr>
            <a:lvl3pPr marL="1143000" indent="-228600">
              <a:buFontTx/>
              <a:buBlip>
                <a:blip r:embed="rId5"/>
              </a:buBlip>
              <a:defRPr sz="1600">
                <a:solidFill>
                  <a:schemeClr val="tx1"/>
                </a:solidFill>
              </a:defRPr>
            </a:lvl3pPr>
            <a:lvl4pPr marL="1600200" indent="-228600">
              <a:buFontTx/>
              <a:buBlip>
                <a:blip r:embed="rId5"/>
              </a:buBlip>
              <a:defRPr sz="1400">
                <a:solidFill>
                  <a:schemeClr val="tx1"/>
                </a:solidFill>
              </a:defRPr>
            </a:lvl4pPr>
            <a:lvl5pPr marL="2057400" indent="-228600">
              <a:buFontTx/>
              <a:buBlip>
                <a:blip r:embed="rId5"/>
              </a:buBlip>
              <a:defRPr sz="1400">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28698046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0_Disposition personnalisé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A63CCC3-5BEE-4018-A8D4-ADFBCFFF9CF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3" name="Image 2" descr="Une image contenant clipart&#10;&#10;Description générée automatiquement">
            <a:extLst>
              <a:ext uri="{FF2B5EF4-FFF2-40B4-BE49-F238E27FC236}">
                <a16:creationId xmlns:a16="http://schemas.microsoft.com/office/drawing/2014/main" id="{5D33D79C-FEB7-4EB1-BD1D-71EB92C1253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59381" y="6540968"/>
            <a:ext cx="350688" cy="180000"/>
          </a:xfrm>
          <a:prstGeom prst="rect">
            <a:avLst/>
          </a:prstGeom>
        </p:spPr>
      </p:pic>
    </p:spTree>
    <p:extLst>
      <p:ext uri="{BB962C8B-B14F-4D97-AF65-F5344CB8AC3E}">
        <p14:creationId xmlns:p14="http://schemas.microsoft.com/office/powerpoint/2010/main" val="13773866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8_Disposition personnalisé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9511C699-D362-474A-A49F-A684320F1C4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6227804"/>
            <a:ext cx="12192002" cy="630195"/>
          </a:xfrm>
          <a:prstGeom prst="rect">
            <a:avLst/>
          </a:prstGeom>
        </p:spPr>
      </p:pic>
      <p:pic>
        <p:nvPicPr>
          <p:cNvPr id="4" name="Image 3" descr="Une image contenant clipart&#10;&#10;Description générée automatiquement">
            <a:extLst>
              <a:ext uri="{FF2B5EF4-FFF2-40B4-BE49-F238E27FC236}">
                <a16:creationId xmlns:a16="http://schemas.microsoft.com/office/drawing/2014/main" id="{3DACD6DC-12A7-42AF-999E-BE140932AE3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98743" y="6416901"/>
            <a:ext cx="490964" cy="252000"/>
          </a:xfrm>
          <a:prstGeom prst="rect">
            <a:avLst/>
          </a:prstGeom>
        </p:spPr>
      </p:pic>
      <p:cxnSp>
        <p:nvCxnSpPr>
          <p:cNvPr id="6" name="Connecteur droit 5">
            <a:extLst>
              <a:ext uri="{FF2B5EF4-FFF2-40B4-BE49-F238E27FC236}">
                <a16:creationId xmlns:a16="http://schemas.microsoft.com/office/drawing/2014/main" id="{D088ADE3-9C86-40D8-839D-07079389D280}"/>
              </a:ext>
            </a:extLst>
          </p:cNvPr>
          <p:cNvCxnSpPr>
            <a:cxnSpLocks/>
          </p:cNvCxnSpPr>
          <p:nvPr userDrawn="1"/>
        </p:nvCxnSpPr>
        <p:spPr>
          <a:xfrm>
            <a:off x="11278025" y="6033138"/>
            <a:ext cx="0" cy="396000"/>
          </a:xfrm>
          <a:prstGeom prst="line">
            <a:avLst/>
          </a:prstGeom>
          <a:ln w="19050">
            <a:solidFill>
              <a:srgbClr val="161412"/>
            </a:solidFill>
          </a:ln>
        </p:spPr>
        <p:style>
          <a:lnRef idx="1">
            <a:schemeClr val="accent1"/>
          </a:lnRef>
          <a:fillRef idx="0">
            <a:schemeClr val="accent1"/>
          </a:fillRef>
          <a:effectRef idx="0">
            <a:schemeClr val="accent1"/>
          </a:effectRef>
          <a:fontRef idx="minor">
            <a:schemeClr val="tx1"/>
          </a:fontRef>
        </p:style>
      </p:cxnSp>
      <p:sp>
        <p:nvSpPr>
          <p:cNvPr id="7" name="Titre 1">
            <a:extLst>
              <a:ext uri="{FF2B5EF4-FFF2-40B4-BE49-F238E27FC236}">
                <a16:creationId xmlns:a16="http://schemas.microsoft.com/office/drawing/2014/main" id="{DE97972B-0BF6-A74B-B384-B894170FC948}"/>
              </a:ext>
            </a:extLst>
          </p:cNvPr>
          <p:cNvSpPr>
            <a:spLocks noGrp="1"/>
          </p:cNvSpPr>
          <p:nvPr>
            <p:ph type="title"/>
          </p:nvPr>
        </p:nvSpPr>
        <p:spPr>
          <a:xfrm>
            <a:off x="795716" y="419102"/>
            <a:ext cx="8577261" cy="400105"/>
          </a:xfrm>
        </p:spPr>
        <p:txBody>
          <a:bodyPr>
            <a:normAutofit/>
          </a:bodyPr>
          <a:lstStyle>
            <a:lvl1pPr marL="0" algn="l" defTabSz="914400" rtl="0" eaLnBrk="1" latinLnBrk="0" hangingPunct="1">
              <a:defRPr lang="fr-FR" sz="2000" b="1" i="0" kern="1200" cap="all" baseline="0" dirty="0">
                <a:solidFill>
                  <a:srgbClr val="161412"/>
                </a:solidFill>
                <a:latin typeface="Poppins Light" pitchFamily="2" charset="77"/>
                <a:ea typeface="+mn-ea"/>
                <a:cs typeface="Poppins Light" pitchFamily="2" charset="77"/>
              </a:defRPr>
            </a:lvl1pPr>
          </a:lstStyle>
          <a:p>
            <a:r>
              <a:rPr lang="fr-FR" dirty="0"/>
              <a:t>Modifiez le style du titre</a:t>
            </a:r>
          </a:p>
        </p:txBody>
      </p:sp>
      <p:sp>
        <p:nvSpPr>
          <p:cNvPr id="8" name="Espace réservé du texte 2">
            <a:extLst>
              <a:ext uri="{FF2B5EF4-FFF2-40B4-BE49-F238E27FC236}">
                <a16:creationId xmlns:a16="http://schemas.microsoft.com/office/drawing/2014/main" id="{405AC3F3-D089-AA40-939D-F9D4AF99191A}"/>
              </a:ext>
            </a:extLst>
          </p:cNvPr>
          <p:cNvSpPr>
            <a:spLocks noGrp="1"/>
          </p:cNvSpPr>
          <p:nvPr>
            <p:ph type="body" sz="quarter" idx="10"/>
          </p:nvPr>
        </p:nvSpPr>
        <p:spPr>
          <a:xfrm>
            <a:off x="1553815" y="1691014"/>
            <a:ext cx="8969806" cy="3795385"/>
          </a:xfrm>
        </p:spPr>
        <p:txBody>
          <a:bodyPr>
            <a:normAutofit/>
          </a:bodyPr>
          <a:lstStyle>
            <a:lvl1pPr marL="228600" indent="-228600">
              <a:buFontTx/>
              <a:buBlip>
                <a:blip r:embed="rId4"/>
              </a:buBlip>
              <a:defRPr sz="2000">
                <a:solidFill>
                  <a:schemeClr val="tx1"/>
                </a:solidFill>
              </a:defRPr>
            </a:lvl1pPr>
            <a:lvl2pPr marL="685800" indent="-228600">
              <a:buFontTx/>
              <a:buBlip>
                <a:blip r:embed="rId4"/>
              </a:buBlip>
              <a:defRPr sz="1800">
                <a:solidFill>
                  <a:schemeClr val="tx1"/>
                </a:solidFill>
              </a:defRPr>
            </a:lvl2pPr>
            <a:lvl3pPr marL="1143000" indent="-228600">
              <a:buFontTx/>
              <a:buBlip>
                <a:blip r:embed="rId4"/>
              </a:buBlip>
              <a:defRPr sz="1600">
                <a:solidFill>
                  <a:schemeClr val="tx1"/>
                </a:solidFill>
              </a:defRPr>
            </a:lvl3pPr>
            <a:lvl4pPr marL="1600200" indent="-228600">
              <a:buFontTx/>
              <a:buBlip>
                <a:blip r:embed="rId4"/>
              </a:buBlip>
              <a:defRPr sz="1400">
                <a:solidFill>
                  <a:schemeClr val="tx1"/>
                </a:solidFill>
              </a:defRPr>
            </a:lvl4pPr>
            <a:lvl5pPr marL="2057400" indent="-228600">
              <a:buFontTx/>
              <a:buBlip>
                <a:blip r:embed="rId4"/>
              </a:buBlip>
              <a:defRPr sz="1400">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3908283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02">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8638298D-84B7-4C07-A474-E3E7E2CB9A3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4" name="Rectangle 23">
            <a:extLst>
              <a:ext uri="{FF2B5EF4-FFF2-40B4-BE49-F238E27FC236}">
                <a16:creationId xmlns:a16="http://schemas.microsoft.com/office/drawing/2014/main" id="{E09CBC70-F2AB-47E5-9B11-95E3A0FD7259}"/>
              </a:ext>
            </a:extLst>
          </p:cNvPr>
          <p:cNvSpPr/>
          <p:nvPr userDrawn="1"/>
        </p:nvSpPr>
        <p:spPr>
          <a:xfrm>
            <a:off x="7225632" y="-293"/>
            <a:ext cx="4978399" cy="11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CC2DB3FD-CC09-4A5B-867F-F31CB3A277E0}"/>
              </a:ext>
            </a:extLst>
          </p:cNvPr>
          <p:cNvSpPr/>
          <p:nvPr userDrawn="1"/>
        </p:nvSpPr>
        <p:spPr>
          <a:xfrm>
            <a:off x="0" y="-293"/>
            <a:ext cx="741680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1" name="Connecteur droit 20">
            <a:extLst>
              <a:ext uri="{FF2B5EF4-FFF2-40B4-BE49-F238E27FC236}">
                <a16:creationId xmlns:a16="http://schemas.microsoft.com/office/drawing/2014/main" id="{BE53199E-7E11-45F3-B2F1-CD14F8F23FBD}"/>
              </a:ext>
            </a:extLst>
          </p:cNvPr>
          <p:cNvCxnSpPr>
            <a:cxnSpLocks/>
          </p:cNvCxnSpPr>
          <p:nvPr userDrawn="1"/>
        </p:nvCxnSpPr>
        <p:spPr>
          <a:xfrm>
            <a:off x="9711852" y="1001739"/>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pic>
        <p:nvPicPr>
          <p:cNvPr id="5" name="Image 4">
            <a:extLst>
              <a:ext uri="{FF2B5EF4-FFF2-40B4-BE49-F238E27FC236}">
                <a16:creationId xmlns:a16="http://schemas.microsoft.com/office/drawing/2014/main" id="{59E2EB80-A368-4097-A7AF-5F5B855FA4D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27048" y="91473"/>
            <a:ext cx="1591113" cy="180000"/>
          </a:xfrm>
          <a:prstGeom prst="rect">
            <a:avLst/>
          </a:prstGeom>
        </p:spPr>
      </p:pic>
      <p:sp>
        <p:nvSpPr>
          <p:cNvPr id="13" name="Ellipse 12">
            <a:extLst>
              <a:ext uri="{FF2B5EF4-FFF2-40B4-BE49-F238E27FC236}">
                <a16:creationId xmlns:a16="http://schemas.microsoft.com/office/drawing/2014/main" id="{3EF488AD-9FB9-8847-8ECA-2E3EE10328D8}"/>
              </a:ext>
            </a:extLst>
          </p:cNvPr>
          <p:cNvSpPr>
            <a:spLocks noChangeAspect="1"/>
          </p:cNvSpPr>
          <p:nvPr userDrawn="1"/>
        </p:nvSpPr>
        <p:spPr>
          <a:xfrm>
            <a:off x="7318230" y="3420551"/>
            <a:ext cx="180000" cy="180000"/>
          </a:xfrm>
          <a:prstGeom prst="ellipse">
            <a:avLst/>
          </a:prstGeom>
          <a:solidFill>
            <a:srgbClr val="FFD7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Rectangle 13">
            <a:extLst>
              <a:ext uri="{FF2B5EF4-FFF2-40B4-BE49-F238E27FC236}">
                <a16:creationId xmlns:a16="http://schemas.microsoft.com/office/drawing/2014/main" id="{26647B9A-54C8-A74E-902C-5DC79011CB4A}"/>
              </a:ext>
            </a:extLst>
          </p:cNvPr>
          <p:cNvSpPr/>
          <p:nvPr userDrawn="1"/>
        </p:nvSpPr>
        <p:spPr>
          <a:xfrm>
            <a:off x="7225632" y="-293"/>
            <a:ext cx="4978399" cy="11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6" name="Connecteur droit 15">
            <a:extLst>
              <a:ext uri="{FF2B5EF4-FFF2-40B4-BE49-F238E27FC236}">
                <a16:creationId xmlns:a16="http://schemas.microsoft.com/office/drawing/2014/main" id="{A07F7853-7EB9-1A4C-B6F2-9B0580797344}"/>
              </a:ext>
            </a:extLst>
          </p:cNvPr>
          <p:cNvCxnSpPr>
            <a:cxnSpLocks/>
          </p:cNvCxnSpPr>
          <p:nvPr userDrawn="1"/>
        </p:nvCxnSpPr>
        <p:spPr>
          <a:xfrm>
            <a:off x="9711852" y="1001739"/>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0064E24-9939-BD48-BD01-4E9B21FF80B1}"/>
              </a:ext>
            </a:extLst>
          </p:cNvPr>
          <p:cNvSpPr/>
          <p:nvPr userDrawn="1"/>
        </p:nvSpPr>
        <p:spPr>
          <a:xfrm>
            <a:off x="6562991" y="3381359"/>
            <a:ext cx="5220000" cy="216000"/>
          </a:xfrm>
          <a:prstGeom prst="rect">
            <a:avLst/>
          </a:prstGeom>
          <a:gradFill>
            <a:gsLst>
              <a:gs pos="100000">
                <a:srgbClr val="EEA500"/>
              </a:gs>
              <a:gs pos="0">
                <a:srgbClr val="FFD800"/>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itre 1">
            <a:extLst>
              <a:ext uri="{FF2B5EF4-FFF2-40B4-BE49-F238E27FC236}">
                <a16:creationId xmlns:a16="http://schemas.microsoft.com/office/drawing/2014/main" id="{3EDA4A85-56C1-F343-8715-96D30C83872D}"/>
              </a:ext>
            </a:extLst>
          </p:cNvPr>
          <p:cNvSpPr>
            <a:spLocks noGrp="1"/>
          </p:cNvSpPr>
          <p:nvPr>
            <p:ph type="ctrTitle"/>
          </p:nvPr>
        </p:nvSpPr>
        <p:spPr>
          <a:xfrm>
            <a:off x="3582532" y="3050651"/>
            <a:ext cx="8200460" cy="1188000"/>
          </a:xfrm>
          <a:prstGeom prst="rect">
            <a:avLst/>
          </a:prstGeom>
        </p:spPr>
        <p:txBody>
          <a:bodyPr anchor="t">
            <a:normAutofit/>
          </a:bodyPr>
          <a:lstStyle>
            <a:lvl1pPr marL="0" algn="r" defTabSz="914400" rtl="0" eaLnBrk="1" latinLnBrk="0" hangingPunct="1">
              <a:defRPr lang="fr-FR" sz="3200" b="1" kern="1200" cap="all" baseline="0" dirty="0">
                <a:solidFill>
                  <a:schemeClr val="bg1"/>
                </a:solidFill>
                <a:latin typeface="Poppins Light" panose="00000400000000000000" pitchFamily="2" charset="0"/>
                <a:ea typeface="+mn-ea"/>
                <a:cs typeface="Poppins Light" panose="00000400000000000000" pitchFamily="2" charset="0"/>
              </a:defRPr>
            </a:lvl1pPr>
          </a:lstStyle>
          <a:p>
            <a:r>
              <a:rPr lang="fr-FR" dirty="0"/>
              <a:t>Modifiez le style du titre</a:t>
            </a:r>
          </a:p>
        </p:txBody>
      </p:sp>
      <p:sp>
        <p:nvSpPr>
          <p:cNvPr id="20" name="Sous-titre 2">
            <a:extLst>
              <a:ext uri="{FF2B5EF4-FFF2-40B4-BE49-F238E27FC236}">
                <a16:creationId xmlns:a16="http://schemas.microsoft.com/office/drawing/2014/main" id="{8AE567F3-3A7F-D54E-A8E3-5FFFC33DE0F3}"/>
              </a:ext>
            </a:extLst>
          </p:cNvPr>
          <p:cNvSpPr>
            <a:spLocks noGrp="1"/>
          </p:cNvSpPr>
          <p:nvPr>
            <p:ph type="subTitle" idx="1"/>
          </p:nvPr>
        </p:nvSpPr>
        <p:spPr>
          <a:xfrm>
            <a:off x="7225632" y="428002"/>
            <a:ext cx="4966368" cy="446329"/>
          </a:xfrm>
          <a:prstGeom prst="rect">
            <a:avLst/>
          </a:prstGeom>
        </p:spPr>
        <p:txBody>
          <a:bodyPr anchor="ctr">
            <a:noAutofit/>
          </a:bodyPr>
          <a:lstStyle>
            <a:lvl1pPr marL="0" indent="0" algn="ctr" defTabSz="914400" rtl="0" eaLnBrk="1" latinLnBrk="0" hangingPunct="1">
              <a:spcBef>
                <a:spcPts val="0"/>
              </a:spcBef>
              <a:buNone/>
              <a:defRPr lang="fr-FR" sz="2400" b="1" kern="1200" cap="all" baseline="0" dirty="0">
                <a:solidFill>
                  <a:schemeClr val="tx1">
                    <a:lumMod val="95000"/>
                    <a:lumOff val="5000"/>
                  </a:schemeClr>
                </a:solidFill>
                <a:latin typeface="Poppins Light" panose="00000400000000000000" pitchFamily="2" charset="0"/>
                <a:ea typeface="+mn-ea"/>
                <a:cs typeface="Poppins Light" panose="000004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sp>
        <p:nvSpPr>
          <p:cNvPr id="22" name="Espace réservé du texte 32">
            <a:extLst>
              <a:ext uri="{FF2B5EF4-FFF2-40B4-BE49-F238E27FC236}">
                <a16:creationId xmlns:a16="http://schemas.microsoft.com/office/drawing/2014/main" id="{D51FF555-7677-174D-900D-EFD84A7D1FEC}"/>
              </a:ext>
            </a:extLst>
          </p:cNvPr>
          <p:cNvSpPr>
            <a:spLocks noGrp="1"/>
          </p:cNvSpPr>
          <p:nvPr>
            <p:ph type="body" sz="quarter" idx="10"/>
          </p:nvPr>
        </p:nvSpPr>
        <p:spPr>
          <a:xfrm>
            <a:off x="28300" y="874331"/>
            <a:ext cx="7859610" cy="5983669"/>
          </a:xfrm>
        </p:spPr>
        <p:txBody>
          <a:bodyPr>
            <a:noAutofit/>
          </a:bodyPr>
          <a:lstStyle>
            <a:lvl1pPr marL="0" indent="0" algn="r">
              <a:buNone/>
              <a:defRPr lang="fr-FR" sz="40000" kern="1200" dirty="0" smtClean="0">
                <a:solidFill>
                  <a:schemeClr val="bg1">
                    <a:lumMod val="95000"/>
                    <a:alpha val="5000"/>
                  </a:schemeClr>
                </a:solidFill>
                <a:latin typeface="Poppins Medium" panose="00000600000000000000" pitchFamily="2" charset="0"/>
                <a:ea typeface="+mn-ea"/>
                <a:cs typeface="Poppins Medium" panose="00000600000000000000" pitchFamily="2" charset="0"/>
              </a:defRPr>
            </a:lvl1pPr>
          </a:lstStyle>
          <a:p>
            <a:pPr lvl="0"/>
            <a:r>
              <a:rPr lang="fr-FR" dirty="0"/>
              <a:t>Cliquez pour modifier les styles du texte du masque</a:t>
            </a:r>
          </a:p>
        </p:txBody>
      </p:sp>
      <p:pic>
        <p:nvPicPr>
          <p:cNvPr id="3" name="Image 2" descr="Une image contenant personne, homme, très coloré, bras&#10;&#10;Description générée automatiquement">
            <a:extLst>
              <a:ext uri="{FF2B5EF4-FFF2-40B4-BE49-F238E27FC236}">
                <a16:creationId xmlns:a16="http://schemas.microsoft.com/office/drawing/2014/main" id="{78310D6C-FA26-BE4D-8B8B-5ED12101C1BC}"/>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2682" r="-3316"/>
          <a:stretch/>
        </p:blipFill>
        <p:spPr>
          <a:xfrm>
            <a:off x="-12031" y="921802"/>
            <a:ext cx="5496099" cy="5936198"/>
          </a:xfrm>
          <a:prstGeom prst="rect">
            <a:avLst/>
          </a:prstGeom>
        </p:spPr>
      </p:pic>
    </p:spTree>
    <p:extLst>
      <p:ext uri="{BB962C8B-B14F-4D97-AF65-F5344CB8AC3E}">
        <p14:creationId xmlns:p14="http://schemas.microsoft.com/office/powerpoint/2010/main" val="7057763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Disposition personnalisée">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01550155-E1BB-4B2B-BF0A-1004F403C46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227804"/>
            <a:ext cx="12192000" cy="630196"/>
          </a:xfrm>
          <a:prstGeom prst="rect">
            <a:avLst/>
          </a:prstGeom>
        </p:spPr>
      </p:pic>
      <p:cxnSp>
        <p:nvCxnSpPr>
          <p:cNvPr id="12" name="Connecteur droit 11">
            <a:extLst>
              <a:ext uri="{FF2B5EF4-FFF2-40B4-BE49-F238E27FC236}">
                <a16:creationId xmlns:a16="http://schemas.microsoft.com/office/drawing/2014/main" id="{606745F1-9EB7-4D45-B251-FB8773542A50}"/>
              </a:ext>
            </a:extLst>
          </p:cNvPr>
          <p:cNvCxnSpPr>
            <a:cxnSpLocks/>
          </p:cNvCxnSpPr>
          <p:nvPr userDrawn="1"/>
        </p:nvCxnSpPr>
        <p:spPr>
          <a:xfrm>
            <a:off x="11278025" y="6033138"/>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pic>
        <p:nvPicPr>
          <p:cNvPr id="10" name="Image 9" descr="Une image contenant clipart&#10;&#10;Description générée automatiquement">
            <a:extLst>
              <a:ext uri="{FF2B5EF4-FFF2-40B4-BE49-F238E27FC236}">
                <a16:creationId xmlns:a16="http://schemas.microsoft.com/office/drawing/2014/main" id="{3F945106-5A9B-4BE5-A232-0847065862C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98743" y="6410720"/>
            <a:ext cx="490964" cy="252000"/>
          </a:xfrm>
          <a:prstGeom prst="rect">
            <a:avLst/>
          </a:prstGeom>
        </p:spPr>
      </p:pic>
      <p:sp>
        <p:nvSpPr>
          <p:cNvPr id="6" name="Titre 1">
            <a:extLst>
              <a:ext uri="{FF2B5EF4-FFF2-40B4-BE49-F238E27FC236}">
                <a16:creationId xmlns:a16="http://schemas.microsoft.com/office/drawing/2014/main" id="{138FECAF-9CFE-FB4D-98D5-F754E5B3EE19}"/>
              </a:ext>
            </a:extLst>
          </p:cNvPr>
          <p:cNvSpPr>
            <a:spLocks noGrp="1"/>
          </p:cNvSpPr>
          <p:nvPr>
            <p:ph type="title"/>
          </p:nvPr>
        </p:nvSpPr>
        <p:spPr>
          <a:xfrm>
            <a:off x="795716" y="419102"/>
            <a:ext cx="8577261" cy="400105"/>
          </a:xfrm>
        </p:spPr>
        <p:txBody>
          <a:bodyPr>
            <a:normAutofit/>
          </a:bodyPr>
          <a:lstStyle>
            <a:lvl1pPr marL="0" algn="l" defTabSz="914400" rtl="0" eaLnBrk="1" latinLnBrk="0" hangingPunct="1">
              <a:defRPr lang="fr-FR" sz="2000" b="1" i="0" kern="1200" cap="all" baseline="0" dirty="0">
                <a:solidFill>
                  <a:srgbClr val="161412"/>
                </a:solidFill>
                <a:latin typeface="Poppins Light" pitchFamily="2" charset="77"/>
                <a:ea typeface="+mn-ea"/>
                <a:cs typeface="Poppins Light" pitchFamily="2" charset="77"/>
              </a:defRPr>
            </a:lvl1pPr>
          </a:lstStyle>
          <a:p>
            <a:r>
              <a:rPr lang="fr-FR" dirty="0"/>
              <a:t>Modifiez le style du titre</a:t>
            </a:r>
          </a:p>
        </p:txBody>
      </p:sp>
      <p:sp>
        <p:nvSpPr>
          <p:cNvPr id="7" name="Espace réservé du texte 2">
            <a:extLst>
              <a:ext uri="{FF2B5EF4-FFF2-40B4-BE49-F238E27FC236}">
                <a16:creationId xmlns:a16="http://schemas.microsoft.com/office/drawing/2014/main" id="{D604752A-EF60-EE41-83B2-6CA6DE7E71F0}"/>
              </a:ext>
            </a:extLst>
          </p:cNvPr>
          <p:cNvSpPr>
            <a:spLocks noGrp="1"/>
          </p:cNvSpPr>
          <p:nvPr>
            <p:ph type="body" sz="quarter" idx="10"/>
          </p:nvPr>
        </p:nvSpPr>
        <p:spPr>
          <a:xfrm>
            <a:off x="1553815" y="1691014"/>
            <a:ext cx="8969806" cy="3795385"/>
          </a:xfrm>
        </p:spPr>
        <p:txBody>
          <a:bodyPr>
            <a:normAutofit/>
          </a:bodyPr>
          <a:lstStyle>
            <a:lvl1pPr marL="228600" indent="-228600">
              <a:buFontTx/>
              <a:buBlip>
                <a:blip r:embed="rId4"/>
              </a:buBlip>
              <a:defRPr sz="2000">
                <a:solidFill>
                  <a:schemeClr val="tx1"/>
                </a:solidFill>
              </a:defRPr>
            </a:lvl1pPr>
            <a:lvl2pPr marL="685800" indent="-228600">
              <a:buFontTx/>
              <a:buBlip>
                <a:blip r:embed="rId4"/>
              </a:buBlip>
              <a:defRPr sz="1800">
                <a:solidFill>
                  <a:schemeClr val="tx1"/>
                </a:solidFill>
              </a:defRPr>
            </a:lvl2pPr>
            <a:lvl3pPr marL="1143000" indent="-228600">
              <a:buFontTx/>
              <a:buBlip>
                <a:blip r:embed="rId4"/>
              </a:buBlip>
              <a:defRPr sz="1600">
                <a:solidFill>
                  <a:schemeClr val="tx1"/>
                </a:solidFill>
              </a:defRPr>
            </a:lvl3pPr>
            <a:lvl4pPr marL="1600200" indent="-228600">
              <a:buFontTx/>
              <a:buBlip>
                <a:blip r:embed="rId4"/>
              </a:buBlip>
              <a:defRPr sz="1400">
                <a:solidFill>
                  <a:schemeClr val="tx1"/>
                </a:solidFill>
              </a:defRPr>
            </a:lvl4pPr>
            <a:lvl5pPr marL="2057400" indent="-228600">
              <a:buFontTx/>
              <a:buBlip>
                <a:blip r:embed="rId4"/>
              </a:buBlip>
              <a:defRPr sz="1400">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17617078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2_Disposition personnalisé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9511C699-D362-474A-A49F-A684320F1C4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630000" cy="6858001"/>
          </a:xfrm>
          <a:prstGeom prst="rect">
            <a:avLst/>
          </a:prstGeom>
          <a:gradFill flip="none" rotWithShape="1">
            <a:gsLst>
              <a:gs pos="100000">
                <a:srgbClr val="161412"/>
              </a:gs>
              <a:gs pos="0">
                <a:srgbClr val="F3B500"/>
              </a:gs>
            </a:gsLst>
            <a:lin ang="0" scaled="1"/>
            <a:tileRect/>
          </a:gradFill>
        </p:spPr>
      </p:pic>
      <p:pic>
        <p:nvPicPr>
          <p:cNvPr id="4" name="Image 3" descr="Une image contenant clipart&#10;&#10;Description générée automatiquement">
            <a:extLst>
              <a:ext uri="{FF2B5EF4-FFF2-40B4-BE49-F238E27FC236}">
                <a16:creationId xmlns:a16="http://schemas.microsoft.com/office/drawing/2014/main" id="{3DACD6DC-12A7-42AF-999E-BE140932AE3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98743" y="6416901"/>
            <a:ext cx="490964" cy="252000"/>
          </a:xfrm>
          <a:prstGeom prst="rect">
            <a:avLst/>
          </a:prstGeom>
        </p:spPr>
      </p:pic>
      <p:cxnSp>
        <p:nvCxnSpPr>
          <p:cNvPr id="6" name="Connecteur droit 5">
            <a:extLst>
              <a:ext uri="{FF2B5EF4-FFF2-40B4-BE49-F238E27FC236}">
                <a16:creationId xmlns:a16="http://schemas.microsoft.com/office/drawing/2014/main" id="{D088ADE3-9C86-40D8-839D-07079389D280}"/>
              </a:ext>
            </a:extLst>
          </p:cNvPr>
          <p:cNvCxnSpPr>
            <a:cxnSpLocks/>
          </p:cNvCxnSpPr>
          <p:nvPr userDrawn="1"/>
        </p:nvCxnSpPr>
        <p:spPr>
          <a:xfrm rot="5400000">
            <a:off x="626302" y="410814"/>
            <a:ext cx="0" cy="396000"/>
          </a:xfrm>
          <a:prstGeom prst="line">
            <a:avLst/>
          </a:prstGeom>
          <a:ln w="19050">
            <a:solidFill>
              <a:srgbClr val="161412"/>
            </a:solidFill>
          </a:ln>
        </p:spPr>
        <p:style>
          <a:lnRef idx="1">
            <a:schemeClr val="accent1"/>
          </a:lnRef>
          <a:fillRef idx="0">
            <a:schemeClr val="accent1"/>
          </a:fillRef>
          <a:effectRef idx="0">
            <a:schemeClr val="accent1"/>
          </a:effectRef>
          <a:fontRef idx="minor">
            <a:schemeClr val="tx1"/>
          </a:fontRef>
        </p:style>
      </p:cxnSp>
      <p:pic>
        <p:nvPicPr>
          <p:cNvPr id="5" name="Image 4" descr="Une image contenant clipart&#10;&#10;Description générée automatiquement">
            <a:extLst>
              <a:ext uri="{FF2B5EF4-FFF2-40B4-BE49-F238E27FC236}">
                <a16:creationId xmlns:a16="http://schemas.microsoft.com/office/drawing/2014/main" id="{847AD2A8-89C2-4A4A-A8C0-02768504DDA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090" y="131431"/>
            <a:ext cx="490964" cy="252000"/>
          </a:xfrm>
          <a:prstGeom prst="rect">
            <a:avLst/>
          </a:prstGeom>
        </p:spPr>
      </p:pic>
      <p:sp>
        <p:nvSpPr>
          <p:cNvPr id="7" name="Titre 1">
            <a:extLst>
              <a:ext uri="{FF2B5EF4-FFF2-40B4-BE49-F238E27FC236}">
                <a16:creationId xmlns:a16="http://schemas.microsoft.com/office/drawing/2014/main" id="{2E984DD1-F571-3F41-9A36-2426EE968886}"/>
              </a:ext>
            </a:extLst>
          </p:cNvPr>
          <p:cNvSpPr>
            <a:spLocks noGrp="1"/>
          </p:cNvSpPr>
          <p:nvPr>
            <p:ph type="title"/>
          </p:nvPr>
        </p:nvSpPr>
        <p:spPr>
          <a:xfrm>
            <a:off x="1004262" y="419103"/>
            <a:ext cx="10746371" cy="400105"/>
          </a:xfrm>
        </p:spPr>
        <p:txBody>
          <a:bodyPr>
            <a:normAutofit/>
          </a:bodyPr>
          <a:lstStyle>
            <a:lvl1pPr marL="0" algn="l" defTabSz="914400" rtl="0" eaLnBrk="1" latinLnBrk="0" hangingPunct="1">
              <a:defRPr lang="fr-FR" sz="2000" b="1" i="0" kern="1200" cap="all" baseline="0" dirty="0">
                <a:solidFill>
                  <a:srgbClr val="161412"/>
                </a:solidFill>
                <a:latin typeface="Poppins Light" pitchFamily="2" charset="77"/>
                <a:ea typeface="+mn-ea"/>
                <a:cs typeface="Poppins Light" pitchFamily="2" charset="77"/>
              </a:defRPr>
            </a:lvl1pPr>
          </a:lstStyle>
          <a:p>
            <a:r>
              <a:rPr lang="fr-FR" dirty="0"/>
              <a:t>Modifiez le style du titre</a:t>
            </a:r>
          </a:p>
        </p:txBody>
      </p:sp>
      <p:sp>
        <p:nvSpPr>
          <p:cNvPr id="9" name="Espace réservé du texte 2">
            <a:extLst>
              <a:ext uri="{FF2B5EF4-FFF2-40B4-BE49-F238E27FC236}">
                <a16:creationId xmlns:a16="http://schemas.microsoft.com/office/drawing/2014/main" id="{92D1AB7B-2827-2A4D-97A6-7CF79304DF30}"/>
              </a:ext>
            </a:extLst>
          </p:cNvPr>
          <p:cNvSpPr>
            <a:spLocks noGrp="1"/>
          </p:cNvSpPr>
          <p:nvPr>
            <p:ph type="body" sz="quarter" idx="10"/>
          </p:nvPr>
        </p:nvSpPr>
        <p:spPr>
          <a:xfrm>
            <a:off x="1553815" y="1691014"/>
            <a:ext cx="9694558" cy="4308953"/>
          </a:xfrm>
        </p:spPr>
        <p:txBody>
          <a:bodyPr>
            <a:normAutofit/>
          </a:bodyPr>
          <a:lstStyle>
            <a:lvl1pPr marL="228600" indent="-228600">
              <a:buFontTx/>
              <a:buBlip>
                <a:blip r:embed="rId4"/>
              </a:buBlip>
              <a:defRPr sz="2000">
                <a:solidFill>
                  <a:schemeClr val="tx1"/>
                </a:solidFill>
              </a:defRPr>
            </a:lvl1pPr>
            <a:lvl2pPr marL="685800" indent="-228600">
              <a:buFontTx/>
              <a:buBlip>
                <a:blip r:embed="rId4"/>
              </a:buBlip>
              <a:defRPr sz="1800">
                <a:solidFill>
                  <a:schemeClr val="tx1"/>
                </a:solidFill>
              </a:defRPr>
            </a:lvl2pPr>
            <a:lvl3pPr marL="1143000" indent="-228600">
              <a:buFontTx/>
              <a:buBlip>
                <a:blip r:embed="rId4"/>
              </a:buBlip>
              <a:defRPr sz="1600">
                <a:solidFill>
                  <a:schemeClr val="tx1"/>
                </a:solidFill>
              </a:defRPr>
            </a:lvl3pPr>
            <a:lvl4pPr marL="1600200" indent="-228600">
              <a:buFontTx/>
              <a:buBlip>
                <a:blip r:embed="rId4"/>
              </a:buBlip>
              <a:defRPr sz="1400">
                <a:solidFill>
                  <a:schemeClr val="tx1"/>
                </a:solidFill>
              </a:defRPr>
            </a:lvl4pPr>
            <a:lvl5pPr marL="2057400" indent="-228600">
              <a:buFontTx/>
              <a:buBlip>
                <a:blip r:embed="rId4"/>
              </a:buBlip>
              <a:defRPr sz="1400">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21085665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1_Disposition personnalisée">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6EFABB05-30A6-47F6-AC27-2075EA51A27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630000" cy="6858001"/>
          </a:xfrm>
          <a:prstGeom prst="rect">
            <a:avLst/>
          </a:prstGeom>
        </p:spPr>
      </p:pic>
      <p:cxnSp>
        <p:nvCxnSpPr>
          <p:cNvPr id="6" name="Connecteur droit 5">
            <a:extLst>
              <a:ext uri="{FF2B5EF4-FFF2-40B4-BE49-F238E27FC236}">
                <a16:creationId xmlns:a16="http://schemas.microsoft.com/office/drawing/2014/main" id="{4261A089-31CB-46C3-BBBE-6EE08E459F69}"/>
              </a:ext>
            </a:extLst>
          </p:cNvPr>
          <p:cNvCxnSpPr>
            <a:cxnSpLocks/>
          </p:cNvCxnSpPr>
          <p:nvPr userDrawn="1"/>
        </p:nvCxnSpPr>
        <p:spPr>
          <a:xfrm rot="5400000">
            <a:off x="639367" y="410814"/>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pic>
        <p:nvPicPr>
          <p:cNvPr id="9" name="Image 8" descr="Une image contenant clipart&#10;&#10;Description générée automatiquement">
            <a:extLst>
              <a:ext uri="{FF2B5EF4-FFF2-40B4-BE49-F238E27FC236}">
                <a16:creationId xmlns:a16="http://schemas.microsoft.com/office/drawing/2014/main" id="{640FCD5E-334E-40C8-BA40-EAF676A695E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090" y="131431"/>
            <a:ext cx="490964" cy="252000"/>
          </a:xfrm>
          <a:prstGeom prst="rect">
            <a:avLst/>
          </a:prstGeom>
        </p:spPr>
      </p:pic>
      <p:pic>
        <p:nvPicPr>
          <p:cNvPr id="11" name="Image 10" descr="Une image contenant clipart&#10;&#10;Description générée automatiquement">
            <a:extLst>
              <a:ext uri="{FF2B5EF4-FFF2-40B4-BE49-F238E27FC236}">
                <a16:creationId xmlns:a16="http://schemas.microsoft.com/office/drawing/2014/main" id="{1E5E8819-5A87-45ED-8463-415EC5D36FF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5090" y="131431"/>
            <a:ext cx="490964" cy="252000"/>
          </a:xfrm>
          <a:prstGeom prst="rect">
            <a:avLst/>
          </a:prstGeom>
        </p:spPr>
      </p:pic>
      <p:sp>
        <p:nvSpPr>
          <p:cNvPr id="7" name="Titre 1">
            <a:extLst>
              <a:ext uri="{FF2B5EF4-FFF2-40B4-BE49-F238E27FC236}">
                <a16:creationId xmlns:a16="http://schemas.microsoft.com/office/drawing/2014/main" id="{C71FA600-35D8-ED40-8B61-66B230F8D9AA}"/>
              </a:ext>
            </a:extLst>
          </p:cNvPr>
          <p:cNvSpPr>
            <a:spLocks noGrp="1"/>
          </p:cNvSpPr>
          <p:nvPr>
            <p:ph type="title"/>
          </p:nvPr>
        </p:nvSpPr>
        <p:spPr>
          <a:xfrm>
            <a:off x="1004262" y="419103"/>
            <a:ext cx="10746371" cy="400105"/>
          </a:xfrm>
        </p:spPr>
        <p:txBody>
          <a:bodyPr>
            <a:normAutofit/>
          </a:bodyPr>
          <a:lstStyle>
            <a:lvl1pPr marL="0" algn="l" defTabSz="914400" rtl="0" eaLnBrk="1" latinLnBrk="0" hangingPunct="1">
              <a:defRPr lang="fr-FR" sz="2000" b="1" i="0" kern="1200" cap="all" baseline="0" dirty="0">
                <a:solidFill>
                  <a:srgbClr val="161412"/>
                </a:solidFill>
                <a:latin typeface="Poppins Light" pitchFamily="2" charset="77"/>
                <a:ea typeface="+mn-ea"/>
                <a:cs typeface="Poppins Light" pitchFamily="2" charset="77"/>
              </a:defRPr>
            </a:lvl1pPr>
          </a:lstStyle>
          <a:p>
            <a:r>
              <a:rPr lang="fr-FR" dirty="0"/>
              <a:t>Modifiez le style du titre</a:t>
            </a:r>
          </a:p>
        </p:txBody>
      </p:sp>
      <p:sp>
        <p:nvSpPr>
          <p:cNvPr id="13" name="Espace réservé du texte 2">
            <a:extLst>
              <a:ext uri="{FF2B5EF4-FFF2-40B4-BE49-F238E27FC236}">
                <a16:creationId xmlns:a16="http://schemas.microsoft.com/office/drawing/2014/main" id="{930E2723-55B1-A740-A3E4-069604A94161}"/>
              </a:ext>
            </a:extLst>
          </p:cNvPr>
          <p:cNvSpPr>
            <a:spLocks noGrp="1"/>
          </p:cNvSpPr>
          <p:nvPr>
            <p:ph type="body" sz="quarter" idx="10"/>
          </p:nvPr>
        </p:nvSpPr>
        <p:spPr>
          <a:xfrm>
            <a:off x="1553815" y="1691014"/>
            <a:ext cx="9694558" cy="4308953"/>
          </a:xfrm>
        </p:spPr>
        <p:txBody>
          <a:bodyPr>
            <a:normAutofit/>
          </a:bodyPr>
          <a:lstStyle>
            <a:lvl1pPr marL="228600" indent="-228600">
              <a:buFontTx/>
              <a:buBlip>
                <a:blip r:embed="rId5"/>
              </a:buBlip>
              <a:defRPr sz="2000">
                <a:solidFill>
                  <a:schemeClr val="tx1"/>
                </a:solidFill>
              </a:defRPr>
            </a:lvl1pPr>
            <a:lvl2pPr marL="685800" indent="-228600">
              <a:buFontTx/>
              <a:buBlip>
                <a:blip r:embed="rId5"/>
              </a:buBlip>
              <a:defRPr sz="1800">
                <a:solidFill>
                  <a:schemeClr val="tx1"/>
                </a:solidFill>
              </a:defRPr>
            </a:lvl2pPr>
            <a:lvl3pPr marL="1143000" indent="-228600">
              <a:buFontTx/>
              <a:buBlip>
                <a:blip r:embed="rId5"/>
              </a:buBlip>
              <a:defRPr sz="1600">
                <a:solidFill>
                  <a:schemeClr val="tx1"/>
                </a:solidFill>
              </a:defRPr>
            </a:lvl3pPr>
            <a:lvl4pPr marL="1600200" indent="-228600">
              <a:buFontTx/>
              <a:buBlip>
                <a:blip r:embed="rId5"/>
              </a:buBlip>
              <a:defRPr sz="1400">
                <a:solidFill>
                  <a:schemeClr val="tx1"/>
                </a:solidFill>
              </a:defRPr>
            </a:lvl4pPr>
            <a:lvl5pPr marL="2057400" indent="-228600">
              <a:buFontTx/>
              <a:buBlip>
                <a:blip r:embed="rId5"/>
              </a:buBlip>
              <a:defRPr sz="1400">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34655309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3_Disposition personnalisée">
    <p:spTree>
      <p:nvGrpSpPr>
        <p:cNvPr id="1" name=""/>
        <p:cNvGrpSpPr/>
        <p:nvPr/>
      </p:nvGrpSpPr>
      <p:grpSpPr>
        <a:xfrm>
          <a:off x="0" y="0"/>
          <a:ext cx="0" cy="0"/>
          <a:chOff x="0" y="0"/>
          <a:chExt cx="0" cy="0"/>
        </a:xfrm>
      </p:grpSpPr>
    </p:spTree>
    <p:extLst>
      <p:ext uri="{BB962C8B-B14F-4D97-AF65-F5344CB8AC3E}">
        <p14:creationId xmlns:p14="http://schemas.microsoft.com/office/powerpoint/2010/main" val="9980806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a parole est à vous">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22340C12-C43C-1645-9D8D-6A481C8E32E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8054" y="585919"/>
            <a:ext cx="2331026" cy="4869810"/>
          </a:xfrm>
          <a:prstGeom prst="rect">
            <a:avLst/>
          </a:prstGeom>
        </p:spPr>
      </p:pic>
      <p:pic>
        <p:nvPicPr>
          <p:cNvPr id="7" name="Image 6" descr="Une image contenant personne, extérieur, foule, gens&#10;&#10;Description générée automatiquement">
            <a:extLst>
              <a:ext uri="{FF2B5EF4-FFF2-40B4-BE49-F238E27FC236}">
                <a16:creationId xmlns:a16="http://schemas.microsoft.com/office/drawing/2014/main" id="{48B53EED-0738-5B40-B34B-ACDFA6556A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flipH="1">
            <a:off x="1062267" y="775675"/>
            <a:ext cx="6772531" cy="4515020"/>
          </a:xfrm>
          <a:prstGeom prst="rect">
            <a:avLst/>
          </a:prstGeom>
        </p:spPr>
      </p:pic>
      <p:sp>
        <p:nvSpPr>
          <p:cNvPr id="8" name="Rectangle 7">
            <a:extLst>
              <a:ext uri="{FF2B5EF4-FFF2-40B4-BE49-F238E27FC236}">
                <a16:creationId xmlns:a16="http://schemas.microsoft.com/office/drawing/2014/main" id="{FF858B36-AB11-EF47-ABE8-23A830524433}"/>
              </a:ext>
            </a:extLst>
          </p:cNvPr>
          <p:cNvSpPr/>
          <p:nvPr userDrawn="1"/>
        </p:nvSpPr>
        <p:spPr>
          <a:xfrm>
            <a:off x="4750408" y="1813572"/>
            <a:ext cx="6617207" cy="4236290"/>
          </a:xfrm>
          <a:prstGeom prst="rect">
            <a:avLst/>
          </a:prstGeom>
          <a:solidFill>
            <a:schemeClr val="bg1"/>
          </a:solidFill>
          <a:ln>
            <a:noFill/>
          </a:ln>
          <a:effectLst>
            <a:outerShdw blurRad="203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0" i="0">
              <a:latin typeface="Poppins Light" pitchFamily="2" charset="77"/>
              <a:cs typeface="Poppins Light" pitchFamily="2" charset="77"/>
            </a:endParaRPr>
          </a:p>
        </p:txBody>
      </p:sp>
      <p:pic>
        <p:nvPicPr>
          <p:cNvPr id="9" name="Image 8" descr="Une image contenant clipart&#10;&#10;Description générée automatiquement">
            <a:extLst>
              <a:ext uri="{FF2B5EF4-FFF2-40B4-BE49-F238E27FC236}">
                <a16:creationId xmlns:a16="http://schemas.microsoft.com/office/drawing/2014/main" id="{F649CD89-D692-1F43-9925-60CB051AD1A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237510" y="958490"/>
            <a:ext cx="631240" cy="324000"/>
          </a:xfrm>
          <a:prstGeom prst="rect">
            <a:avLst/>
          </a:prstGeom>
        </p:spPr>
      </p:pic>
      <p:sp>
        <p:nvSpPr>
          <p:cNvPr id="10" name="ZoneTexte 9">
            <a:extLst>
              <a:ext uri="{FF2B5EF4-FFF2-40B4-BE49-F238E27FC236}">
                <a16:creationId xmlns:a16="http://schemas.microsoft.com/office/drawing/2014/main" id="{5D95270E-29F3-204D-8A53-05D8B8FE3A9D}"/>
              </a:ext>
            </a:extLst>
          </p:cNvPr>
          <p:cNvSpPr txBox="1"/>
          <p:nvPr userDrawn="1"/>
        </p:nvSpPr>
        <p:spPr>
          <a:xfrm>
            <a:off x="5204666" y="2436049"/>
            <a:ext cx="4721294" cy="707886"/>
          </a:xfrm>
          <a:prstGeom prst="rect">
            <a:avLst/>
          </a:prstGeom>
          <a:noFill/>
        </p:spPr>
        <p:txBody>
          <a:bodyPr wrap="square" rtlCol="0">
            <a:spAutoFit/>
          </a:bodyPr>
          <a:lstStyle/>
          <a:p>
            <a:pPr marL="0" algn="l" defTabSz="914400" rtl="0" eaLnBrk="1" latinLnBrk="0" hangingPunct="1"/>
            <a:r>
              <a:rPr lang="fr-FR" sz="4000" b="0" i="0" kern="1200" dirty="0">
                <a:solidFill>
                  <a:schemeClr val="tx1"/>
                </a:solidFill>
                <a:latin typeface="Poppins Light" pitchFamily="2" charset="77"/>
                <a:ea typeface="+mn-ea"/>
                <a:cs typeface="Poppins Light" pitchFamily="2" charset="77"/>
              </a:rPr>
              <a:t>La parole est</a:t>
            </a:r>
          </a:p>
        </p:txBody>
      </p:sp>
      <p:sp>
        <p:nvSpPr>
          <p:cNvPr id="11" name="Rectangle 10">
            <a:extLst>
              <a:ext uri="{FF2B5EF4-FFF2-40B4-BE49-F238E27FC236}">
                <a16:creationId xmlns:a16="http://schemas.microsoft.com/office/drawing/2014/main" id="{CA2F6DAE-F244-4249-A265-97A1D962D026}"/>
              </a:ext>
            </a:extLst>
          </p:cNvPr>
          <p:cNvSpPr/>
          <p:nvPr userDrawn="1"/>
        </p:nvSpPr>
        <p:spPr>
          <a:xfrm>
            <a:off x="7079177" y="3714066"/>
            <a:ext cx="2088000" cy="288000"/>
          </a:xfrm>
          <a:prstGeom prst="rect">
            <a:avLst/>
          </a:prstGeom>
          <a:gradFill>
            <a:gsLst>
              <a:gs pos="100000">
                <a:srgbClr val="EEA500"/>
              </a:gs>
              <a:gs pos="0">
                <a:srgbClr val="FFD800"/>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0" i="0">
              <a:latin typeface="Poppins Light" pitchFamily="2" charset="77"/>
              <a:cs typeface="Poppins Light" pitchFamily="2" charset="77"/>
            </a:endParaRPr>
          </a:p>
        </p:txBody>
      </p:sp>
      <p:sp>
        <p:nvSpPr>
          <p:cNvPr id="12" name="ZoneTexte 11">
            <a:extLst>
              <a:ext uri="{FF2B5EF4-FFF2-40B4-BE49-F238E27FC236}">
                <a16:creationId xmlns:a16="http://schemas.microsoft.com/office/drawing/2014/main" id="{6F7C5EEA-5122-0D4A-8BF5-18DD3EA16FA3}"/>
              </a:ext>
            </a:extLst>
          </p:cNvPr>
          <p:cNvSpPr txBox="1"/>
          <p:nvPr userDrawn="1"/>
        </p:nvSpPr>
        <p:spPr>
          <a:xfrm>
            <a:off x="7240560" y="3333691"/>
            <a:ext cx="2336577" cy="707886"/>
          </a:xfrm>
          <a:prstGeom prst="rect">
            <a:avLst/>
          </a:prstGeom>
          <a:noFill/>
        </p:spPr>
        <p:txBody>
          <a:bodyPr wrap="square" rtlCol="0">
            <a:spAutoFit/>
          </a:bodyPr>
          <a:lstStyle/>
          <a:p>
            <a:pPr marL="0" algn="l" defTabSz="914400" rtl="0" eaLnBrk="1" latinLnBrk="0" hangingPunct="1"/>
            <a:r>
              <a:rPr lang="fr-FR" sz="4000" b="0" i="0" kern="1200" dirty="0">
                <a:solidFill>
                  <a:schemeClr val="tx1"/>
                </a:solidFill>
                <a:latin typeface="Poppins Light" pitchFamily="2" charset="77"/>
                <a:ea typeface="+mn-ea"/>
                <a:cs typeface="Poppins Light" pitchFamily="2" charset="77"/>
              </a:rPr>
              <a:t>À VOUS</a:t>
            </a:r>
          </a:p>
        </p:txBody>
      </p:sp>
    </p:spTree>
    <p:extLst>
      <p:ext uri="{BB962C8B-B14F-4D97-AF65-F5344CB8AC3E}">
        <p14:creationId xmlns:p14="http://schemas.microsoft.com/office/powerpoint/2010/main" val="21717352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erci">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39FF1DCA-5581-D24E-8305-9017AC70D49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316973"/>
            <a:ext cx="12192000" cy="6858000"/>
          </a:xfrm>
          <a:prstGeom prst="rect">
            <a:avLst/>
          </a:prstGeom>
        </p:spPr>
      </p:pic>
      <p:sp>
        <p:nvSpPr>
          <p:cNvPr id="7" name="Rectangle 6">
            <a:extLst>
              <a:ext uri="{FF2B5EF4-FFF2-40B4-BE49-F238E27FC236}">
                <a16:creationId xmlns:a16="http://schemas.microsoft.com/office/drawing/2014/main" id="{AD8A9D7D-022F-C948-B09A-ADC472EEB0A9}"/>
              </a:ext>
            </a:extLst>
          </p:cNvPr>
          <p:cNvSpPr/>
          <p:nvPr userDrawn="1"/>
        </p:nvSpPr>
        <p:spPr>
          <a:xfrm>
            <a:off x="7225632" y="-293"/>
            <a:ext cx="4978399" cy="11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0" i="0">
              <a:latin typeface="Poppins Light" pitchFamily="2" charset="77"/>
              <a:cs typeface="Poppins Light" pitchFamily="2" charset="77"/>
            </a:endParaRPr>
          </a:p>
        </p:txBody>
      </p:sp>
      <p:sp>
        <p:nvSpPr>
          <p:cNvPr id="8" name="Rectangle 7">
            <a:extLst>
              <a:ext uri="{FF2B5EF4-FFF2-40B4-BE49-F238E27FC236}">
                <a16:creationId xmlns:a16="http://schemas.microsoft.com/office/drawing/2014/main" id="{9FF61D02-F439-1D41-ACCF-CBE2AE6ACF74}"/>
              </a:ext>
            </a:extLst>
          </p:cNvPr>
          <p:cNvSpPr/>
          <p:nvPr userDrawn="1"/>
        </p:nvSpPr>
        <p:spPr>
          <a:xfrm>
            <a:off x="0" y="-293"/>
            <a:ext cx="741680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0" i="0">
              <a:latin typeface="Poppins Light" pitchFamily="2" charset="77"/>
              <a:cs typeface="Poppins Light" pitchFamily="2" charset="77"/>
            </a:endParaRPr>
          </a:p>
        </p:txBody>
      </p:sp>
      <p:sp>
        <p:nvSpPr>
          <p:cNvPr id="9" name="ZoneTexte 8">
            <a:extLst>
              <a:ext uri="{FF2B5EF4-FFF2-40B4-BE49-F238E27FC236}">
                <a16:creationId xmlns:a16="http://schemas.microsoft.com/office/drawing/2014/main" id="{9F4AB287-3885-0F47-8F29-54308CF05019}"/>
              </a:ext>
            </a:extLst>
          </p:cNvPr>
          <p:cNvSpPr txBox="1"/>
          <p:nvPr userDrawn="1"/>
        </p:nvSpPr>
        <p:spPr>
          <a:xfrm>
            <a:off x="7213600" y="412666"/>
            <a:ext cx="4978400" cy="461665"/>
          </a:xfrm>
          <a:prstGeom prst="rect">
            <a:avLst/>
          </a:prstGeom>
          <a:noFill/>
        </p:spPr>
        <p:txBody>
          <a:bodyPr wrap="square" rtlCol="0">
            <a:spAutoFit/>
          </a:bodyPr>
          <a:lstStyle/>
          <a:p>
            <a:pPr algn="ctr"/>
            <a:r>
              <a:rPr lang="fr-FR" sz="2400" b="0" i="0" dirty="0">
                <a:solidFill>
                  <a:schemeClr val="tx1">
                    <a:lumMod val="95000"/>
                    <a:lumOff val="5000"/>
                  </a:schemeClr>
                </a:solidFill>
                <a:latin typeface="Poppins Light" pitchFamily="2" charset="77"/>
                <a:cs typeface="Poppins Light" pitchFamily="2" charset="77"/>
              </a:rPr>
              <a:t>À BIENTÔT</a:t>
            </a:r>
          </a:p>
        </p:txBody>
      </p:sp>
      <p:cxnSp>
        <p:nvCxnSpPr>
          <p:cNvPr id="10" name="Connecteur droit 9">
            <a:extLst>
              <a:ext uri="{FF2B5EF4-FFF2-40B4-BE49-F238E27FC236}">
                <a16:creationId xmlns:a16="http://schemas.microsoft.com/office/drawing/2014/main" id="{74468419-A396-D549-A4EC-4FF47885C043}"/>
              </a:ext>
            </a:extLst>
          </p:cNvPr>
          <p:cNvCxnSpPr>
            <a:cxnSpLocks/>
          </p:cNvCxnSpPr>
          <p:nvPr userDrawn="1"/>
        </p:nvCxnSpPr>
        <p:spPr>
          <a:xfrm>
            <a:off x="9711852" y="1001739"/>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pic>
        <p:nvPicPr>
          <p:cNvPr id="11" name="Image 10">
            <a:extLst>
              <a:ext uri="{FF2B5EF4-FFF2-40B4-BE49-F238E27FC236}">
                <a16:creationId xmlns:a16="http://schemas.microsoft.com/office/drawing/2014/main" id="{3163665B-A1B7-7F46-83EC-D010A787717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27048" y="91473"/>
            <a:ext cx="1591113" cy="180000"/>
          </a:xfrm>
          <a:prstGeom prst="rect">
            <a:avLst/>
          </a:prstGeom>
        </p:spPr>
      </p:pic>
      <p:pic>
        <p:nvPicPr>
          <p:cNvPr id="12" name="Image 11" descr="Une image contenant personne, rayé, bras&#10;&#10;Description générée automatiquement">
            <a:extLst>
              <a:ext uri="{FF2B5EF4-FFF2-40B4-BE49-F238E27FC236}">
                <a16:creationId xmlns:a16="http://schemas.microsoft.com/office/drawing/2014/main" id="{C4C39D0C-C973-F34F-809B-655D1F957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05737" y="1459325"/>
            <a:ext cx="7416800" cy="5398676"/>
          </a:xfrm>
          <a:prstGeom prst="rect">
            <a:avLst/>
          </a:prstGeom>
        </p:spPr>
      </p:pic>
      <p:sp>
        <p:nvSpPr>
          <p:cNvPr id="13" name="Rectangle 12">
            <a:extLst>
              <a:ext uri="{FF2B5EF4-FFF2-40B4-BE49-F238E27FC236}">
                <a16:creationId xmlns:a16="http://schemas.microsoft.com/office/drawing/2014/main" id="{61016AB3-7C20-1B4A-9A64-9A3919D5E6A3}"/>
              </a:ext>
            </a:extLst>
          </p:cNvPr>
          <p:cNvSpPr/>
          <p:nvPr userDrawn="1"/>
        </p:nvSpPr>
        <p:spPr>
          <a:xfrm>
            <a:off x="7789306" y="2572178"/>
            <a:ext cx="4212000" cy="288000"/>
          </a:xfrm>
          <a:prstGeom prst="rect">
            <a:avLst/>
          </a:prstGeom>
          <a:gradFill>
            <a:gsLst>
              <a:gs pos="100000">
                <a:srgbClr val="EEA500"/>
              </a:gs>
              <a:gs pos="0">
                <a:srgbClr val="FFD800"/>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0" i="0">
              <a:latin typeface="Poppins Light" pitchFamily="2" charset="77"/>
              <a:cs typeface="Poppins Light" pitchFamily="2" charset="77"/>
            </a:endParaRPr>
          </a:p>
        </p:txBody>
      </p:sp>
      <p:sp>
        <p:nvSpPr>
          <p:cNvPr id="14" name="ZoneTexte 13">
            <a:extLst>
              <a:ext uri="{FF2B5EF4-FFF2-40B4-BE49-F238E27FC236}">
                <a16:creationId xmlns:a16="http://schemas.microsoft.com/office/drawing/2014/main" id="{26AFC3F9-A5EF-3A44-AA6E-F32CBEFA3CC6}"/>
              </a:ext>
            </a:extLst>
          </p:cNvPr>
          <p:cNvSpPr txBox="1"/>
          <p:nvPr userDrawn="1"/>
        </p:nvSpPr>
        <p:spPr>
          <a:xfrm>
            <a:off x="7574662" y="2152162"/>
            <a:ext cx="4617338" cy="830997"/>
          </a:xfrm>
          <a:prstGeom prst="rect">
            <a:avLst/>
          </a:prstGeom>
          <a:noFill/>
        </p:spPr>
        <p:txBody>
          <a:bodyPr wrap="square">
            <a:spAutoFit/>
          </a:bodyPr>
          <a:lstStyle/>
          <a:p>
            <a:pPr algn="ctr"/>
            <a:r>
              <a:rPr lang="fr-FR" sz="4800" b="0" i="0" dirty="0">
                <a:solidFill>
                  <a:schemeClr val="bg1"/>
                </a:solidFill>
                <a:latin typeface="Poppins Light" pitchFamily="2" charset="77"/>
                <a:cs typeface="Poppins Light" pitchFamily="2" charset="77"/>
              </a:rPr>
              <a:t>MERCI</a:t>
            </a:r>
          </a:p>
        </p:txBody>
      </p:sp>
      <p:sp>
        <p:nvSpPr>
          <p:cNvPr id="15" name="ZoneTexte 14">
            <a:extLst>
              <a:ext uri="{FF2B5EF4-FFF2-40B4-BE49-F238E27FC236}">
                <a16:creationId xmlns:a16="http://schemas.microsoft.com/office/drawing/2014/main" id="{85437B7E-FECF-0641-B7E9-818A16732366}"/>
              </a:ext>
            </a:extLst>
          </p:cNvPr>
          <p:cNvSpPr txBox="1"/>
          <p:nvPr userDrawn="1"/>
        </p:nvSpPr>
        <p:spPr>
          <a:xfrm>
            <a:off x="8439572" y="5674718"/>
            <a:ext cx="2911468" cy="338554"/>
          </a:xfrm>
          <a:prstGeom prst="rect">
            <a:avLst/>
          </a:prstGeom>
          <a:noFill/>
        </p:spPr>
        <p:txBody>
          <a:bodyPr wrap="square" rtlCol="0">
            <a:spAutoFit/>
          </a:bodyPr>
          <a:lstStyle>
            <a:defPPr>
              <a:defRPr lang="fr-FR"/>
            </a:defPPr>
            <a:lvl1pPr algn="r">
              <a:defRPr sz="4400">
                <a:solidFill>
                  <a:schemeClr val="bg1"/>
                </a:solidFill>
                <a:latin typeface="JOSEFIN SANS REGULAR ROMAN" pitchFamily="2" charset="77"/>
                <a:cs typeface="Poppins" pitchFamily="2" charset="77"/>
              </a:defRPr>
            </a:lvl1pPr>
          </a:lstStyle>
          <a:p>
            <a:pPr algn="ctr"/>
            <a:r>
              <a:rPr lang="fr-FR" sz="1600" b="0" i="0" dirty="0" err="1">
                <a:latin typeface="Poppins Light" pitchFamily="2" charset="77"/>
                <a:cs typeface="Poppins Light" pitchFamily="2" charset="77"/>
              </a:rPr>
              <a:t>www.humanbooster.com</a:t>
            </a:r>
            <a:r>
              <a:rPr lang="fr-FR" sz="1600" b="0" i="0" dirty="0">
                <a:latin typeface="Poppins Light" pitchFamily="2" charset="77"/>
                <a:cs typeface="Poppins Light" pitchFamily="2" charset="77"/>
              </a:rPr>
              <a:t> </a:t>
            </a:r>
          </a:p>
        </p:txBody>
      </p:sp>
      <p:pic>
        <p:nvPicPr>
          <p:cNvPr id="16" name="Graphique 15">
            <a:extLst>
              <a:ext uri="{FF2B5EF4-FFF2-40B4-BE49-F238E27FC236}">
                <a16:creationId xmlns:a16="http://schemas.microsoft.com/office/drawing/2014/main" id="{B6C2FC16-154F-594E-9F19-380805053DAD}"/>
              </a:ext>
            </a:extLst>
          </p:cNvPr>
          <p:cNvPicPr>
            <a:picLocks noChangeAspect="1"/>
          </p:cNvPicPr>
          <p:nvPr userDrawn="1"/>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l="37426" r="4652"/>
          <a:stretch/>
        </p:blipFill>
        <p:spPr>
          <a:xfrm>
            <a:off x="8715617" y="2863823"/>
            <a:ext cx="2335427" cy="2268000"/>
          </a:xfrm>
          <a:prstGeom prst="rect">
            <a:avLst/>
          </a:prstGeom>
        </p:spPr>
      </p:pic>
      <p:sp>
        <p:nvSpPr>
          <p:cNvPr id="17" name="ZoneTexte 16">
            <a:extLst>
              <a:ext uri="{FF2B5EF4-FFF2-40B4-BE49-F238E27FC236}">
                <a16:creationId xmlns:a16="http://schemas.microsoft.com/office/drawing/2014/main" id="{9CEC8624-52DF-7646-933E-B072987145E1}"/>
              </a:ext>
            </a:extLst>
          </p:cNvPr>
          <p:cNvSpPr txBox="1"/>
          <p:nvPr userDrawn="1"/>
        </p:nvSpPr>
        <p:spPr>
          <a:xfrm>
            <a:off x="7822536" y="4895439"/>
            <a:ext cx="4086965" cy="369332"/>
          </a:xfrm>
          <a:prstGeom prst="rect">
            <a:avLst/>
          </a:prstGeom>
          <a:noFill/>
        </p:spPr>
        <p:txBody>
          <a:bodyPr wrap="square" rtlCol="0">
            <a:spAutoFit/>
          </a:bodyPr>
          <a:lstStyle>
            <a:defPPr>
              <a:defRPr lang="fr-FR"/>
            </a:defPPr>
            <a:lvl1pPr algn="r">
              <a:defRPr sz="4400">
                <a:solidFill>
                  <a:schemeClr val="bg1"/>
                </a:solidFill>
                <a:latin typeface="JOSEFIN SANS REGULAR ROMAN" pitchFamily="2" charset="77"/>
                <a:cs typeface="Poppins" pitchFamily="2" charset="77"/>
              </a:defRPr>
            </a:lvl1pPr>
          </a:lstStyle>
          <a:p>
            <a:pPr marL="0" algn="ctr" defTabSz="914400" rtl="0" eaLnBrk="1" latinLnBrk="0" hangingPunct="1"/>
            <a:r>
              <a:rPr lang="fr-FR" sz="1800" b="0" i="0" kern="1200" dirty="0" err="1">
                <a:solidFill>
                  <a:schemeClr val="bg1"/>
                </a:solidFill>
                <a:latin typeface="Poppins Light" pitchFamily="2" charset="77"/>
                <a:ea typeface="+mn-ea"/>
                <a:cs typeface="Poppins Light" pitchFamily="2" charset="77"/>
              </a:rPr>
              <a:t>formation@humanbooster.com</a:t>
            </a:r>
            <a:endParaRPr lang="fr-FR" sz="1800" b="0" i="0" kern="1200" dirty="0">
              <a:solidFill>
                <a:schemeClr val="bg1"/>
              </a:solidFill>
              <a:latin typeface="Poppins Light" pitchFamily="2" charset="77"/>
              <a:ea typeface="+mn-ea"/>
              <a:cs typeface="Poppins Light" pitchFamily="2" charset="77"/>
            </a:endParaRPr>
          </a:p>
        </p:txBody>
      </p:sp>
    </p:spTree>
    <p:extLst>
      <p:ext uri="{BB962C8B-B14F-4D97-AF65-F5344CB8AC3E}">
        <p14:creationId xmlns:p14="http://schemas.microsoft.com/office/powerpoint/2010/main" val="35879759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uivez-nous">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B3CB2147-1953-904D-B168-4A0BD6F6ED5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97768EE1-FEBB-9D48-809D-CDBDC27BE225}"/>
              </a:ext>
            </a:extLst>
          </p:cNvPr>
          <p:cNvSpPr/>
          <p:nvPr userDrawn="1"/>
        </p:nvSpPr>
        <p:spPr>
          <a:xfrm>
            <a:off x="7225632" y="-293"/>
            <a:ext cx="4978399" cy="11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0" i="0">
              <a:latin typeface="Poppins Light" pitchFamily="2" charset="77"/>
              <a:cs typeface="Poppins Light" pitchFamily="2" charset="77"/>
            </a:endParaRPr>
          </a:p>
        </p:txBody>
      </p:sp>
      <p:sp>
        <p:nvSpPr>
          <p:cNvPr id="8" name="Rectangle 7">
            <a:extLst>
              <a:ext uri="{FF2B5EF4-FFF2-40B4-BE49-F238E27FC236}">
                <a16:creationId xmlns:a16="http://schemas.microsoft.com/office/drawing/2014/main" id="{F2682C63-2228-804D-9884-280EE5F32CE3}"/>
              </a:ext>
            </a:extLst>
          </p:cNvPr>
          <p:cNvSpPr/>
          <p:nvPr userDrawn="1"/>
        </p:nvSpPr>
        <p:spPr>
          <a:xfrm>
            <a:off x="0" y="-293"/>
            <a:ext cx="741680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0" i="0">
              <a:latin typeface="Poppins Light" pitchFamily="2" charset="77"/>
              <a:cs typeface="Poppins Light" pitchFamily="2" charset="77"/>
            </a:endParaRPr>
          </a:p>
        </p:txBody>
      </p:sp>
      <p:sp>
        <p:nvSpPr>
          <p:cNvPr id="9" name="ZoneTexte 8">
            <a:extLst>
              <a:ext uri="{FF2B5EF4-FFF2-40B4-BE49-F238E27FC236}">
                <a16:creationId xmlns:a16="http://schemas.microsoft.com/office/drawing/2014/main" id="{04AE4181-E853-C14A-BC22-A188456B45D9}"/>
              </a:ext>
            </a:extLst>
          </p:cNvPr>
          <p:cNvSpPr txBox="1"/>
          <p:nvPr userDrawn="1"/>
        </p:nvSpPr>
        <p:spPr>
          <a:xfrm>
            <a:off x="7213600" y="412666"/>
            <a:ext cx="4978400" cy="461665"/>
          </a:xfrm>
          <a:prstGeom prst="rect">
            <a:avLst/>
          </a:prstGeom>
          <a:noFill/>
        </p:spPr>
        <p:txBody>
          <a:bodyPr wrap="square" rtlCol="0">
            <a:spAutoFit/>
          </a:bodyPr>
          <a:lstStyle/>
          <a:p>
            <a:pPr algn="ctr"/>
            <a:r>
              <a:rPr lang="fr-FR" sz="2400" b="0" i="0" dirty="0">
                <a:solidFill>
                  <a:schemeClr val="tx1">
                    <a:lumMod val="95000"/>
                    <a:lumOff val="5000"/>
                  </a:schemeClr>
                </a:solidFill>
                <a:latin typeface="Poppins Light" pitchFamily="2" charset="77"/>
                <a:cs typeface="Poppins Light" pitchFamily="2" charset="77"/>
              </a:rPr>
              <a:t>À BIENTÔT</a:t>
            </a:r>
          </a:p>
        </p:txBody>
      </p:sp>
      <p:cxnSp>
        <p:nvCxnSpPr>
          <p:cNvPr id="10" name="Connecteur droit 9">
            <a:extLst>
              <a:ext uri="{FF2B5EF4-FFF2-40B4-BE49-F238E27FC236}">
                <a16:creationId xmlns:a16="http://schemas.microsoft.com/office/drawing/2014/main" id="{9DD53C58-D792-814D-982E-C3F496E7A028}"/>
              </a:ext>
            </a:extLst>
          </p:cNvPr>
          <p:cNvCxnSpPr>
            <a:cxnSpLocks/>
          </p:cNvCxnSpPr>
          <p:nvPr userDrawn="1"/>
        </p:nvCxnSpPr>
        <p:spPr>
          <a:xfrm>
            <a:off x="9711852" y="1001739"/>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pic>
        <p:nvPicPr>
          <p:cNvPr id="11" name="Image 10">
            <a:extLst>
              <a:ext uri="{FF2B5EF4-FFF2-40B4-BE49-F238E27FC236}">
                <a16:creationId xmlns:a16="http://schemas.microsoft.com/office/drawing/2014/main" id="{609E370D-5382-6444-9F6A-EE2A4B4C529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27048" y="91473"/>
            <a:ext cx="1591113" cy="180000"/>
          </a:xfrm>
          <a:prstGeom prst="rect">
            <a:avLst/>
          </a:prstGeom>
        </p:spPr>
      </p:pic>
      <p:pic>
        <p:nvPicPr>
          <p:cNvPr id="12" name="Image 11" descr="Une image contenant personne, rayé, bras&#10;&#10;Description générée automatiquement">
            <a:extLst>
              <a:ext uri="{FF2B5EF4-FFF2-40B4-BE49-F238E27FC236}">
                <a16:creationId xmlns:a16="http://schemas.microsoft.com/office/drawing/2014/main" id="{5D591076-CE37-AD42-A738-2F0F52FA855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05737" y="1459325"/>
            <a:ext cx="7416800" cy="5398676"/>
          </a:xfrm>
          <a:prstGeom prst="rect">
            <a:avLst/>
          </a:prstGeom>
        </p:spPr>
      </p:pic>
      <p:sp>
        <p:nvSpPr>
          <p:cNvPr id="13" name="Rectangle 12">
            <a:extLst>
              <a:ext uri="{FF2B5EF4-FFF2-40B4-BE49-F238E27FC236}">
                <a16:creationId xmlns:a16="http://schemas.microsoft.com/office/drawing/2014/main" id="{4FC4791C-4314-324D-B83D-8E6FC8B3D2CF}"/>
              </a:ext>
            </a:extLst>
          </p:cNvPr>
          <p:cNvSpPr/>
          <p:nvPr userDrawn="1"/>
        </p:nvSpPr>
        <p:spPr>
          <a:xfrm>
            <a:off x="7789306" y="2572178"/>
            <a:ext cx="4212000" cy="288000"/>
          </a:xfrm>
          <a:prstGeom prst="rect">
            <a:avLst/>
          </a:prstGeom>
          <a:gradFill>
            <a:gsLst>
              <a:gs pos="100000">
                <a:srgbClr val="EEA500"/>
              </a:gs>
              <a:gs pos="0">
                <a:srgbClr val="FFD800"/>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0" i="0">
              <a:latin typeface="Poppins Light" pitchFamily="2" charset="77"/>
              <a:cs typeface="Poppins Light" pitchFamily="2" charset="77"/>
            </a:endParaRPr>
          </a:p>
        </p:txBody>
      </p:sp>
      <p:sp>
        <p:nvSpPr>
          <p:cNvPr id="14" name="ZoneTexte 13">
            <a:extLst>
              <a:ext uri="{FF2B5EF4-FFF2-40B4-BE49-F238E27FC236}">
                <a16:creationId xmlns:a16="http://schemas.microsoft.com/office/drawing/2014/main" id="{576D9DF1-BACA-1D40-80F0-4DAD07D12F83}"/>
              </a:ext>
            </a:extLst>
          </p:cNvPr>
          <p:cNvSpPr txBox="1"/>
          <p:nvPr userDrawn="1"/>
        </p:nvSpPr>
        <p:spPr>
          <a:xfrm>
            <a:off x="7574662" y="2152162"/>
            <a:ext cx="4617338" cy="830997"/>
          </a:xfrm>
          <a:prstGeom prst="rect">
            <a:avLst/>
          </a:prstGeom>
          <a:noFill/>
        </p:spPr>
        <p:txBody>
          <a:bodyPr wrap="square">
            <a:spAutoFit/>
          </a:bodyPr>
          <a:lstStyle/>
          <a:p>
            <a:pPr algn="ctr"/>
            <a:r>
              <a:rPr lang="fr-FR" sz="4800" b="0" i="0" dirty="0">
                <a:solidFill>
                  <a:schemeClr val="bg1"/>
                </a:solidFill>
                <a:latin typeface="Poppins Light" pitchFamily="2" charset="77"/>
                <a:cs typeface="Poppins Light" pitchFamily="2" charset="77"/>
              </a:rPr>
              <a:t>SUIVEZ-NOUS</a:t>
            </a:r>
          </a:p>
        </p:txBody>
      </p:sp>
      <p:sp>
        <p:nvSpPr>
          <p:cNvPr id="15" name="ZoneTexte 14">
            <a:extLst>
              <a:ext uri="{FF2B5EF4-FFF2-40B4-BE49-F238E27FC236}">
                <a16:creationId xmlns:a16="http://schemas.microsoft.com/office/drawing/2014/main" id="{D717CC3B-F2FE-CB4E-84F6-E9AEBE64381E}"/>
              </a:ext>
            </a:extLst>
          </p:cNvPr>
          <p:cNvSpPr txBox="1"/>
          <p:nvPr userDrawn="1"/>
        </p:nvSpPr>
        <p:spPr>
          <a:xfrm>
            <a:off x="8439572" y="5674718"/>
            <a:ext cx="2911468" cy="338554"/>
          </a:xfrm>
          <a:prstGeom prst="rect">
            <a:avLst/>
          </a:prstGeom>
          <a:noFill/>
        </p:spPr>
        <p:txBody>
          <a:bodyPr wrap="square" rtlCol="0">
            <a:spAutoFit/>
          </a:bodyPr>
          <a:lstStyle>
            <a:defPPr>
              <a:defRPr lang="fr-FR"/>
            </a:defPPr>
            <a:lvl1pPr algn="r">
              <a:defRPr sz="4400">
                <a:solidFill>
                  <a:schemeClr val="bg1"/>
                </a:solidFill>
                <a:latin typeface="JOSEFIN SANS REGULAR ROMAN" pitchFamily="2" charset="77"/>
                <a:cs typeface="Poppins" pitchFamily="2" charset="77"/>
              </a:defRPr>
            </a:lvl1pPr>
          </a:lstStyle>
          <a:p>
            <a:pPr algn="ctr"/>
            <a:r>
              <a:rPr lang="fr-FR" sz="1600" b="0" i="0" dirty="0" err="1">
                <a:latin typeface="Poppins Light" pitchFamily="2" charset="77"/>
                <a:cs typeface="Poppins Light" pitchFamily="2" charset="77"/>
              </a:rPr>
              <a:t>www.humanbooster.com</a:t>
            </a:r>
            <a:r>
              <a:rPr lang="fr-FR" sz="1600" b="0" i="0" dirty="0">
                <a:latin typeface="Poppins Light" pitchFamily="2" charset="77"/>
                <a:cs typeface="Poppins Light" pitchFamily="2" charset="77"/>
              </a:rPr>
              <a:t> </a:t>
            </a:r>
          </a:p>
        </p:txBody>
      </p:sp>
      <p:pic>
        <p:nvPicPr>
          <p:cNvPr id="16" name="Graphique 15">
            <a:extLst>
              <a:ext uri="{FF2B5EF4-FFF2-40B4-BE49-F238E27FC236}">
                <a16:creationId xmlns:a16="http://schemas.microsoft.com/office/drawing/2014/main" id="{E9C2799C-44B5-3B4A-8E7D-2F80D15CA613}"/>
              </a:ext>
            </a:extLst>
          </p:cNvPr>
          <p:cNvPicPr>
            <a:picLocks noChangeAspect="1"/>
          </p:cNvPicPr>
          <p:nvPr userDrawn="1"/>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l="37426" r="4652"/>
          <a:stretch/>
        </p:blipFill>
        <p:spPr>
          <a:xfrm>
            <a:off x="8715617" y="2863823"/>
            <a:ext cx="2335427" cy="2268000"/>
          </a:xfrm>
          <a:prstGeom prst="rect">
            <a:avLst/>
          </a:prstGeom>
        </p:spPr>
      </p:pic>
      <p:sp>
        <p:nvSpPr>
          <p:cNvPr id="17" name="ZoneTexte 16">
            <a:extLst>
              <a:ext uri="{FF2B5EF4-FFF2-40B4-BE49-F238E27FC236}">
                <a16:creationId xmlns:a16="http://schemas.microsoft.com/office/drawing/2014/main" id="{06EF4785-7D5E-0A4A-80E1-BAEA2CEAE985}"/>
              </a:ext>
            </a:extLst>
          </p:cNvPr>
          <p:cNvSpPr txBox="1"/>
          <p:nvPr userDrawn="1"/>
        </p:nvSpPr>
        <p:spPr>
          <a:xfrm>
            <a:off x="8427596" y="4602420"/>
            <a:ext cx="2911468" cy="830997"/>
          </a:xfrm>
          <a:prstGeom prst="rect">
            <a:avLst/>
          </a:prstGeom>
          <a:noFill/>
        </p:spPr>
        <p:txBody>
          <a:bodyPr wrap="square" rtlCol="0">
            <a:spAutoFit/>
          </a:bodyPr>
          <a:lstStyle>
            <a:defPPr>
              <a:defRPr lang="fr-FR"/>
            </a:defPPr>
            <a:lvl1pPr algn="r">
              <a:defRPr sz="4400">
                <a:solidFill>
                  <a:schemeClr val="bg1"/>
                </a:solidFill>
                <a:latin typeface="JOSEFIN SANS REGULAR ROMAN" pitchFamily="2" charset="77"/>
                <a:cs typeface="Poppins" pitchFamily="2" charset="77"/>
              </a:defRPr>
            </a:lvl1pPr>
          </a:lstStyle>
          <a:p>
            <a:pPr algn="ctr"/>
            <a:r>
              <a:rPr lang="fr-FR" sz="1200" b="0" i="0" dirty="0">
                <a:latin typeface="Poppins Light" pitchFamily="2" charset="77"/>
                <a:cs typeface="Poppins Light" pitchFamily="2" charset="77"/>
              </a:rPr>
              <a:t>#</a:t>
            </a:r>
            <a:r>
              <a:rPr lang="fr-FR" sz="1200" b="0" i="0" dirty="0" err="1">
                <a:latin typeface="Poppins Light" pitchFamily="2" charset="77"/>
                <a:cs typeface="Poppins Light" pitchFamily="2" charset="77"/>
              </a:rPr>
              <a:t>humanbooster</a:t>
            </a:r>
            <a:endParaRPr lang="fr-FR" sz="1200" b="0" i="0" dirty="0">
              <a:latin typeface="Poppins Light" pitchFamily="2" charset="77"/>
              <a:cs typeface="Poppins Light" pitchFamily="2" charset="77"/>
            </a:endParaRPr>
          </a:p>
          <a:p>
            <a:pPr algn="ctr"/>
            <a:r>
              <a:rPr lang="fr-FR" sz="1200" b="0" i="0" dirty="0">
                <a:latin typeface="Poppins Light" pitchFamily="2" charset="77"/>
                <a:cs typeface="Poppins Light" pitchFamily="2" charset="77"/>
              </a:rPr>
              <a:t>#</a:t>
            </a:r>
            <a:r>
              <a:rPr lang="fr-FR" sz="1200" b="0" i="0" dirty="0" err="1">
                <a:latin typeface="Poppins Light" pitchFamily="2" charset="77"/>
                <a:cs typeface="Poppins Light" pitchFamily="2" charset="77"/>
              </a:rPr>
              <a:t>hellohb</a:t>
            </a:r>
            <a:endParaRPr lang="fr-FR" sz="1200" b="0" i="0" dirty="0">
              <a:latin typeface="Poppins Light" pitchFamily="2" charset="77"/>
              <a:cs typeface="Poppins Light" pitchFamily="2" charset="77"/>
            </a:endParaRPr>
          </a:p>
          <a:p>
            <a:pPr algn="ctr"/>
            <a:r>
              <a:rPr lang="fr-FR" sz="1200" b="0" i="0" dirty="0">
                <a:latin typeface="Poppins Light" pitchFamily="2" charset="77"/>
                <a:cs typeface="Poppins Light" pitchFamily="2" charset="77"/>
              </a:rPr>
              <a:t>#</a:t>
            </a:r>
            <a:r>
              <a:rPr lang="fr-FR" sz="1200" b="0" i="0" dirty="0" err="1">
                <a:latin typeface="Poppins Light" pitchFamily="2" charset="77"/>
                <a:cs typeface="Poppins Light" pitchFamily="2" charset="77"/>
              </a:rPr>
              <a:t>transformervoscodes</a:t>
            </a:r>
            <a:endParaRPr lang="fr-FR" sz="1200" b="0" i="0" dirty="0">
              <a:latin typeface="Poppins Light" pitchFamily="2" charset="77"/>
              <a:cs typeface="Poppins Light" pitchFamily="2" charset="77"/>
            </a:endParaRPr>
          </a:p>
          <a:p>
            <a:pPr algn="ctr"/>
            <a:r>
              <a:rPr lang="fr-FR" sz="1200" b="0" i="0" dirty="0">
                <a:latin typeface="Poppins Light" pitchFamily="2" charset="77"/>
                <a:cs typeface="Poppins Light" pitchFamily="2" charset="77"/>
              </a:rPr>
              <a:t>#</a:t>
            </a:r>
            <a:r>
              <a:rPr lang="fr-FR" sz="1200" b="0" i="0" dirty="0" err="1">
                <a:latin typeface="Poppins Light" pitchFamily="2" charset="77"/>
                <a:cs typeface="Poppins Light" pitchFamily="2" charset="77"/>
              </a:rPr>
              <a:t>vivezlapassiondigitale</a:t>
            </a:r>
            <a:endParaRPr lang="fr-FR" sz="1200" b="0" i="0" dirty="0">
              <a:latin typeface="Poppins Light" pitchFamily="2" charset="77"/>
              <a:cs typeface="Poppins Light" pitchFamily="2" charset="77"/>
            </a:endParaRPr>
          </a:p>
        </p:txBody>
      </p:sp>
    </p:spTree>
    <p:extLst>
      <p:ext uri="{BB962C8B-B14F-4D97-AF65-F5344CB8AC3E}">
        <p14:creationId xmlns:p14="http://schemas.microsoft.com/office/powerpoint/2010/main" val="27527577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03">
    <p:spTree>
      <p:nvGrpSpPr>
        <p:cNvPr id="1" name=""/>
        <p:cNvGrpSpPr/>
        <p:nvPr/>
      </p:nvGrpSpPr>
      <p:grpSpPr>
        <a:xfrm>
          <a:off x="0" y="0"/>
          <a:ext cx="0" cy="0"/>
          <a:chOff x="0" y="0"/>
          <a:chExt cx="0" cy="0"/>
        </a:xfrm>
      </p:grpSpPr>
      <p:sp>
        <p:nvSpPr>
          <p:cNvPr id="6" name="Ellipse 5">
            <a:extLst>
              <a:ext uri="{FF2B5EF4-FFF2-40B4-BE49-F238E27FC236}">
                <a16:creationId xmlns:a16="http://schemas.microsoft.com/office/drawing/2014/main" id="{BD0BF401-4A58-F644-9B7F-C1E1E91BEB4C}"/>
              </a:ext>
            </a:extLst>
          </p:cNvPr>
          <p:cNvSpPr>
            <a:spLocks noChangeAspect="1"/>
          </p:cNvSpPr>
          <p:nvPr userDrawn="1"/>
        </p:nvSpPr>
        <p:spPr>
          <a:xfrm>
            <a:off x="7318230" y="3420551"/>
            <a:ext cx="180000" cy="180000"/>
          </a:xfrm>
          <a:prstGeom prst="ellipse">
            <a:avLst/>
          </a:prstGeom>
          <a:solidFill>
            <a:srgbClr val="FFD7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Image 6">
            <a:extLst>
              <a:ext uri="{FF2B5EF4-FFF2-40B4-BE49-F238E27FC236}">
                <a16:creationId xmlns:a16="http://schemas.microsoft.com/office/drawing/2014/main" id="{F6E8979C-FB00-4146-8120-6387773A5CD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62F40480-1F2A-DD40-9448-81864CBD7C6E}"/>
              </a:ext>
            </a:extLst>
          </p:cNvPr>
          <p:cNvSpPr/>
          <p:nvPr userDrawn="1"/>
        </p:nvSpPr>
        <p:spPr>
          <a:xfrm>
            <a:off x="7225632" y="-293"/>
            <a:ext cx="4978399" cy="11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88A9E552-21A8-4F4C-B1F5-1761E22292CA}"/>
              </a:ext>
            </a:extLst>
          </p:cNvPr>
          <p:cNvSpPr/>
          <p:nvPr userDrawn="1"/>
        </p:nvSpPr>
        <p:spPr>
          <a:xfrm>
            <a:off x="0" y="-293"/>
            <a:ext cx="741680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9">
            <a:extLst>
              <a:ext uri="{FF2B5EF4-FFF2-40B4-BE49-F238E27FC236}">
                <a16:creationId xmlns:a16="http://schemas.microsoft.com/office/drawing/2014/main" id="{A302D5DB-8774-004F-A815-2F5032D0B876}"/>
              </a:ext>
            </a:extLst>
          </p:cNvPr>
          <p:cNvCxnSpPr>
            <a:cxnSpLocks/>
          </p:cNvCxnSpPr>
          <p:nvPr userDrawn="1"/>
        </p:nvCxnSpPr>
        <p:spPr>
          <a:xfrm>
            <a:off x="9711852" y="1001739"/>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A1A5862-8E6B-5840-BF15-30EE62CAC2E9}"/>
              </a:ext>
            </a:extLst>
          </p:cNvPr>
          <p:cNvSpPr/>
          <p:nvPr userDrawn="1"/>
        </p:nvSpPr>
        <p:spPr>
          <a:xfrm>
            <a:off x="6562991" y="3381359"/>
            <a:ext cx="5220000" cy="216000"/>
          </a:xfrm>
          <a:prstGeom prst="rect">
            <a:avLst/>
          </a:prstGeom>
          <a:gradFill>
            <a:gsLst>
              <a:gs pos="100000">
                <a:srgbClr val="EEA500"/>
              </a:gs>
              <a:gs pos="0">
                <a:srgbClr val="FFD800"/>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Image 11">
            <a:extLst>
              <a:ext uri="{FF2B5EF4-FFF2-40B4-BE49-F238E27FC236}">
                <a16:creationId xmlns:a16="http://schemas.microsoft.com/office/drawing/2014/main" id="{C39FA8ED-454A-024B-BD1B-D09D912F720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27048" y="91473"/>
            <a:ext cx="1591113" cy="180000"/>
          </a:xfrm>
          <a:prstGeom prst="rect">
            <a:avLst/>
          </a:prstGeom>
        </p:spPr>
      </p:pic>
      <p:sp>
        <p:nvSpPr>
          <p:cNvPr id="13" name="Titre 1">
            <a:extLst>
              <a:ext uri="{FF2B5EF4-FFF2-40B4-BE49-F238E27FC236}">
                <a16:creationId xmlns:a16="http://schemas.microsoft.com/office/drawing/2014/main" id="{D0BF739E-2424-584B-BFAA-11A4153F2F6B}"/>
              </a:ext>
            </a:extLst>
          </p:cNvPr>
          <p:cNvSpPr>
            <a:spLocks noGrp="1"/>
          </p:cNvSpPr>
          <p:nvPr>
            <p:ph type="ctrTitle"/>
          </p:nvPr>
        </p:nvSpPr>
        <p:spPr>
          <a:xfrm>
            <a:off x="3582532" y="3050651"/>
            <a:ext cx="8200460" cy="1188000"/>
          </a:xfrm>
          <a:prstGeom prst="rect">
            <a:avLst/>
          </a:prstGeom>
        </p:spPr>
        <p:txBody>
          <a:bodyPr anchor="t">
            <a:normAutofit/>
          </a:bodyPr>
          <a:lstStyle>
            <a:lvl1pPr marL="0" algn="r" defTabSz="914400" rtl="0" eaLnBrk="1" latinLnBrk="0" hangingPunct="1">
              <a:defRPr lang="fr-FR" sz="3200" b="1" kern="1200" cap="all" baseline="0" dirty="0">
                <a:solidFill>
                  <a:schemeClr val="bg1"/>
                </a:solidFill>
                <a:latin typeface="Poppins Light" panose="00000400000000000000" pitchFamily="2" charset="0"/>
                <a:ea typeface="+mn-ea"/>
                <a:cs typeface="Poppins Light" panose="00000400000000000000" pitchFamily="2" charset="0"/>
              </a:defRPr>
            </a:lvl1pPr>
          </a:lstStyle>
          <a:p>
            <a:r>
              <a:rPr lang="fr-FR" dirty="0"/>
              <a:t>Modifiez le style du titre</a:t>
            </a:r>
          </a:p>
        </p:txBody>
      </p:sp>
      <p:sp>
        <p:nvSpPr>
          <p:cNvPr id="14" name="Sous-titre 2">
            <a:extLst>
              <a:ext uri="{FF2B5EF4-FFF2-40B4-BE49-F238E27FC236}">
                <a16:creationId xmlns:a16="http://schemas.microsoft.com/office/drawing/2014/main" id="{07F60DAF-EF32-1D4A-9A25-88EE39082E6A}"/>
              </a:ext>
            </a:extLst>
          </p:cNvPr>
          <p:cNvSpPr>
            <a:spLocks noGrp="1"/>
          </p:cNvSpPr>
          <p:nvPr>
            <p:ph type="subTitle" idx="1"/>
          </p:nvPr>
        </p:nvSpPr>
        <p:spPr>
          <a:xfrm>
            <a:off x="7225632" y="428002"/>
            <a:ext cx="4966368" cy="446329"/>
          </a:xfrm>
          <a:prstGeom prst="rect">
            <a:avLst/>
          </a:prstGeom>
        </p:spPr>
        <p:txBody>
          <a:bodyPr anchor="ctr">
            <a:noAutofit/>
          </a:bodyPr>
          <a:lstStyle>
            <a:lvl1pPr marL="0" indent="0" algn="ctr" defTabSz="914400" rtl="0" eaLnBrk="1" latinLnBrk="0" hangingPunct="1">
              <a:spcBef>
                <a:spcPts val="0"/>
              </a:spcBef>
              <a:buNone/>
              <a:defRPr lang="fr-FR" sz="2400" b="1" kern="1200" cap="all" baseline="0" dirty="0">
                <a:solidFill>
                  <a:schemeClr val="tx1">
                    <a:lumMod val="95000"/>
                    <a:lumOff val="5000"/>
                  </a:schemeClr>
                </a:solidFill>
                <a:latin typeface="Poppins Light" panose="00000400000000000000" pitchFamily="2" charset="0"/>
                <a:ea typeface="+mn-ea"/>
                <a:cs typeface="Poppins Light" panose="000004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sp>
        <p:nvSpPr>
          <p:cNvPr id="15" name="Espace réservé du texte 32">
            <a:extLst>
              <a:ext uri="{FF2B5EF4-FFF2-40B4-BE49-F238E27FC236}">
                <a16:creationId xmlns:a16="http://schemas.microsoft.com/office/drawing/2014/main" id="{6D976AD0-27E9-6B47-B27B-79EE533A158A}"/>
              </a:ext>
            </a:extLst>
          </p:cNvPr>
          <p:cNvSpPr>
            <a:spLocks noGrp="1"/>
          </p:cNvSpPr>
          <p:nvPr>
            <p:ph type="body" sz="quarter" idx="10"/>
          </p:nvPr>
        </p:nvSpPr>
        <p:spPr>
          <a:xfrm>
            <a:off x="28300" y="874331"/>
            <a:ext cx="7859610" cy="5983669"/>
          </a:xfrm>
        </p:spPr>
        <p:txBody>
          <a:bodyPr>
            <a:noAutofit/>
          </a:bodyPr>
          <a:lstStyle>
            <a:lvl1pPr marL="0" indent="0" algn="r">
              <a:buNone/>
              <a:defRPr lang="fr-FR" sz="40000" kern="1200" dirty="0" smtClean="0">
                <a:solidFill>
                  <a:schemeClr val="bg1">
                    <a:lumMod val="95000"/>
                    <a:alpha val="5000"/>
                  </a:schemeClr>
                </a:solidFill>
                <a:latin typeface="Poppins Medium" panose="00000600000000000000" pitchFamily="2" charset="0"/>
                <a:ea typeface="+mn-ea"/>
                <a:cs typeface="Poppins Medium" panose="00000600000000000000" pitchFamily="2" charset="0"/>
              </a:defRPr>
            </a:lvl1pPr>
          </a:lstStyle>
          <a:p>
            <a:pPr lvl="0"/>
            <a:r>
              <a:rPr lang="fr-FR" dirty="0"/>
              <a:t>Cliquez pour modifier les styles du texte du masque</a:t>
            </a:r>
          </a:p>
        </p:txBody>
      </p:sp>
      <p:pic>
        <p:nvPicPr>
          <p:cNvPr id="16" name="Image 15" descr="Une image contenant personne, jaune, orange, très coloré&#10;&#10;Description générée automatiquement">
            <a:extLst>
              <a:ext uri="{FF2B5EF4-FFF2-40B4-BE49-F238E27FC236}">
                <a16:creationId xmlns:a16="http://schemas.microsoft.com/office/drawing/2014/main" id="{C35C3AF9-C4E1-D747-ADAD-9D3FC91F522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29424" y="1045279"/>
            <a:ext cx="4849567" cy="5812721"/>
          </a:xfrm>
          <a:prstGeom prst="rect">
            <a:avLst/>
          </a:prstGeom>
        </p:spPr>
      </p:pic>
    </p:spTree>
    <p:extLst>
      <p:ext uri="{BB962C8B-B14F-4D97-AF65-F5344CB8AC3E}">
        <p14:creationId xmlns:p14="http://schemas.microsoft.com/office/powerpoint/2010/main" val="306347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04">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AB2A4B0B-0A24-40D7-BE88-4FDB2EEE53B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285E2081-AEDB-48AF-A6E7-F532F82F7796}"/>
              </a:ext>
            </a:extLst>
          </p:cNvPr>
          <p:cNvSpPr/>
          <p:nvPr userDrawn="1"/>
        </p:nvSpPr>
        <p:spPr>
          <a:xfrm>
            <a:off x="7225632" y="-293"/>
            <a:ext cx="4978399" cy="11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E03038B8-CBEC-4269-A54B-7D570E5FF062}"/>
              </a:ext>
            </a:extLst>
          </p:cNvPr>
          <p:cNvSpPr/>
          <p:nvPr userDrawn="1"/>
        </p:nvSpPr>
        <p:spPr>
          <a:xfrm>
            <a:off x="0" y="-293"/>
            <a:ext cx="741680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 name="Connecteur droit 10">
            <a:extLst>
              <a:ext uri="{FF2B5EF4-FFF2-40B4-BE49-F238E27FC236}">
                <a16:creationId xmlns:a16="http://schemas.microsoft.com/office/drawing/2014/main" id="{686A3A86-F7F3-4FC2-8C45-7FF1AE89FB39}"/>
              </a:ext>
            </a:extLst>
          </p:cNvPr>
          <p:cNvCxnSpPr>
            <a:cxnSpLocks/>
          </p:cNvCxnSpPr>
          <p:nvPr userDrawn="1"/>
        </p:nvCxnSpPr>
        <p:spPr>
          <a:xfrm>
            <a:off x="9711852" y="1001739"/>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pic>
        <p:nvPicPr>
          <p:cNvPr id="12" name="Image 11">
            <a:extLst>
              <a:ext uri="{FF2B5EF4-FFF2-40B4-BE49-F238E27FC236}">
                <a16:creationId xmlns:a16="http://schemas.microsoft.com/office/drawing/2014/main" id="{7E0A96F8-2913-400B-9CD5-2796D60E116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27048" y="91473"/>
            <a:ext cx="1591113" cy="180000"/>
          </a:xfrm>
          <a:prstGeom prst="rect">
            <a:avLst/>
          </a:prstGeom>
        </p:spPr>
      </p:pic>
      <p:sp>
        <p:nvSpPr>
          <p:cNvPr id="13" name="Ellipse 12">
            <a:extLst>
              <a:ext uri="{FF2B5EF4-FFF2-40B4-BE49-F238E27FC236}">
                <a16:creationId xmlns:a16="http://schemas.microsoft.com/office/drawing/2014/main" id="{C12CBB1A-1D4C-FD46-A402-E9F7A7B77D2F}"/>
              </a:ext>
            </a:extLst>
          </p:cNvPr>
          <p:cNvSpPr>
            <a:spLocks noChangeAspect="1"/>
          </p:cNvSpPr>
          <p:nvPr userDrawn="1"/>
        </p:nvSpPr>
        <p:spPr>
          <a:xfrm>
            <a:off x="7318230" y="3420551"/>
            <a:ext cx="180000" cy="180000"/>
          </a:xfrm>
          <a:prstGeom prst="ellipse">
            <a:avLst/>
          </a:prstGeom>
          <a:solidFill>
            <a:srgbClr val="FFD7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Rectangle 13">
            <a:extLst>
              <a:ext uri="{FF2B5EF4-FFF2-40B4-BE49-F238E27FC236}">
                <a16:creationId xmlns:a16="http://schemas.microsoft.com/office/drawing/2014/main" id="{E57E6933-C3B1-294B-A8A2-3FFA1AC7EE2F}"/>
              </a:ext>
            </a:extLst>
          </p:cNvPr>
          <p:cNvSpPr/>
          <p:nvPr userDrawn="1"/>
        </p:nvSpPr>
        <p:spPr>
          <a:xfrm>
            <a:off x="7225632" y="-293"/>
            <a:ext cx="4978399" cy="11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14">
            <a:extLst>
              <a:ext uri="{FF2B5EF4-FFF2-40B4-BE49-F238E27FC236}">
                <a16:creationId xmlns:a16="http://schemas.microsoft.com/office/drawing/2014/main" id="{653870B1-0EE2-094D-A30A-24171377CF53}"/>
              </a:ext>
            </a:extLst>
          </p:cNvPr>
          <p:cNvCxnSpPr>
            <a:cxnSpLocks/>
          </p:cNvCxnSpPr>
          <p:nvPr userDrawn="1"/>
        </p:nvCxnSpPr>
        <p:spPr>
          <a:xfrm>
            <a:off x="9711852" y="1001739"/>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55A13AC-3FF4-684B-8C3D-DC509315E892}"/>
              </a:ext>
            </a:extLst>
          </p:cNvPr>
          <p:cNvSpPr/>
          <p:nvPr userDrawn="1"/>
        </p:nvSpPr>
        <p:spPr>
          <a:xfrm>
            <a:off x="6562991" y="3381359"/>
            <a:ext cx="5220000" cy="216000"/>
          </a:xfrm>
          <a:prstGeom prst="rect">
            <a:avLst/>
          </a:prstGeom>
          <a:gradFill>
            <a:gsLst>
              <a:gs pos="100000">
                <a:srgbClr val="EEA500"/>
              </a:gs>
              <a:gs pos="0">
                <a:srgbClr val="FFD800"/>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Sous-titre 2">
            <a:extLst>
              <a:ext uri="{FF2B5EF4-FFF2-40B4-BE49-F238E27FC236}">
                <a16:creationId xmlns:a16="http://schemas.microsoft.com/office/drawing/2014/main" id="{B8DDC311-C62B-234E-86E1-83F64FE150C8}"/>
              </a:ext>
            </a:extLst>
          </p:cNvPr>
          <p:cNvSpPr>
            <a:spLocks noGrp="1"/>
          </p:cNvSpPr>
          <p:nvPr>
            <p:ph type="subTitle" idx="1"/>
          </p:nvPr>
        </p:nvSpPr>
        <p:spPr>
          <a:xfrm>
            <a:off x="7225632" y="428002"/>
            <a:ext cx="4966368" cy="446329"/>
          </a:xfrm>
          <a:prstGeom prst="rect">
            <a:avLst/>
          </a:prstGeom>
        </p:spPr>
        <p:txBody>
          <a:bodyPr anchor="ctr">
            <a:noAutofit/>
          </a:bodyPr>
          <a:lstStyle>
            <a:lvl1pPr marL="0" indent="0" algn="ctr" defTabSz="914400" rtl="0" eaLnBrk="1" latinLnBrk="0" hangingPunct="1">
              <a:spcBef>
                <a:spcPts val="0"/>
              </a:spcBef>
              <a:buNone/>
              <a:defRPr lang="fr-FR" sz="2400" b="1" kern="1200" cap="all" baseline="0" dirty="0">
                <a:solidFill>
                  <a:schemeClr val="tx1">
                    <a:lumMod val="95000"/>
                    <a:lumOff val="5000"/>
                  </a:schemeClr>
                </a:solidFill>
                <a:latin typeface="Poppins Light" panose="00000400000000000000" pitchFamily="2" charset="0"/>
                <a:ea typeface="+mn-ea"/>
                <a:cs typeface="Poppins Light" panose="000004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sp>
        <p:nvSpPr>
          <p:cNvPr id="18" name="Espace réservé du texte 32">
            <a:extLst>
              <a:ext uri="{FF2B5EF4-FFF2-40B4-BE49-F238E27FC236}">
                <a16:creationId xmlns:a16="http://schemas.microsoft.com/office/drawing/2014/main" id="{8A735F4D-D064-BC4C-A2F0-D20F45911779}"/>
              </a:ext>
            </a:extLst>
          </p:cNvPr>
          <p:cNvSpPr>
            <a:spLocks noGrp="1"/>
          </p:cNvSpPr>
          <p:nvPr>
            <p:ph type="body" sz="quarter" idx="10"/>
          </p:nvPr>
        </p:nvSpPr>
        <p:spPr>
          <a:xfrm>
            <a:off x="28300" y="874331"/>
            <a:ext cx="7859610" cy="5983669"/>
          </a:xfrm>
        </p:spPr>
        <p:txBody>
          <a:bodyPr>
            <a:noAutofit/>
          </a:bodyPr>
          <a:lstStyle>
            <a:lvl1pPr marL="0" indent="0" algn="r">
              <a:buNone/>
              <a:defRPr lang="fr-FR" sz="40000" kern="1200" dirty="0" smtClean="0">
                <a:solidFill>
                  <a:schemeClr val="bg1">
                    <a:lumMod val="95000"/>
                    <a:alpha val="5000"/>
                  </a:schemeClr>
                </a:solidFill>
                <a:latin typeface="Poppins Medium" panose="00000600000000000000" pitchFamily="2" charset="0"/>
                <a:ea typeface="+mn-ea"/>
                <a:cs typeface="Poppins Medium" panose="00000600000000000000" pitchFamily="2" charset="0"/>
              </a:defRPr>
            </a:lvl1pPr>
          </a:lstStyle>
          <a:p>
            <a:pPr lvl="0"/>
            <a:r>
              <a:rPr lang="fr-FR" dirty="0"/>
              <a:t>Cliquez pour modifier les styles du texte du masque</a:t>
            </a:r>
          </a:p>
        </p:txBody>
      </p:sp>
      <p:sp>
        <p:nvSpPr>
          <p:cNvPr id="19" name="Titre 1">
            <a:extLst>
              <a:ext uri="{FF2B5EF4-FFF2-40B4-BE49-F238E27FC236}">
                <a16:creationId xmlns:a16="http://schemas.microsoft.com/office/drawing/2014/main" id="{3138A072-8D39-A34C-B91E-2EDE0DBF0895}"/>
              </a:ext>
            </a:extLst>
          </p:cNvPr>
          <p:cNvSpPr>
            <a:spLocks noGrp="1"/>
          </p:cNvSpPr>
          <p:nvPr>
            <p:ph type="ctrTitle"/>
          </p:nvPr>
        </p:nvSpPr>
        <p:spPr>
          <a:xfrm>
            <a:off x="3582532" y="3050651"/>
            <a:ext cx="8200460" cy="1188000"/>
          </a:xfrm>
          <a:prstGeom prst="rect">
            <a:avLst/>
          </a:prstGeom>
        </p:spPr>
        <p:txBody>
          <a:bodyPr anchor="t">
            <a:normAutofit/>
          </a:bodyPr>
          <a:lstStyle>
            <a:lvl1pPr marL="0" algn="r" defTabSz="914400" rtl="0" eaLnBrk="1" latinLnBrk="0" hangingPunct="1">
              <a:defRPr lang="fr-FR" sz="3200" b="1" kern="1200" cap="all" baseline="0" dirty="0">
                <a:solidFill>
                  <a:schemeClr val="bg1"/>
                </a:solidFill>
                <a:latin typeface="Poppins Light" panose="00000400000000000000" pitchFamily="2" charset="0"/>
                <a:ea typeface="+mn-ea"/>
                <a:cs typeface="Poppins Light" panose="00000400000000000000" pitchFamily="2" charset="0"/>
              </a:defRPr>
            </a:lvl1pPr>
          </a:lstStyle>
          <a:p>
            <a:r>
              <a:rPr lang="fr-FR" dirty="0"/>
              <a:t>Modifiez le style du titre</a:t>
            </a:r>
          </a:p>
        </p:txBody>
      </p:sp>
      <p:pic>
        <p:nvPicPr>
          <p:cNvPr id="5" name="Image 4" descr="Une image contenant jaune, personne, coiffe, habits&#10;&#10;Description générée automatiquement">
            <a:extLst>
              <a:ext uri="{FF2B5EF4-FFF2-40B4-BE49-F238E27FC236}">
                <a16:creationId xmlns:a16="http://schemas.microsoft.com/office/drawing/2014/main" id="{243C149D-181E-464D-9906-31A258FD6C77}"/>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521037" y="959443"/>
            <a:ext cx="5336066" cy="5898557"/>
          </a:xfrm>
          <a:prstGeom prst="rect">
            <a:avLst/>
          </a:prstGeom>
        </p:spPr>
      </p:pic>
    </p:spTree>
    <p:extLst>
      <p:ext uri="{BB962C8B-B14F-4D97-AF65-F5344CB8AC3E}">
        <p14:creationId xmlns:p14="http://schemas.microsoft.com/office/powerpoint/2010/main" val="969973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05">
    <p:spTree>
      <p:nvGrpSpPr>
        <p:cNvPr id="1" name=""/>
        <p:cNvGrpSpPr/>
        <p:nvPr/>
      </p:nvGrpSpPr>
      <p:grpSpPr>
        <a:xfrm>
          <a:off x="0" y="0"/>
          <a:ext cx="0" cy="0"/>
          <a:chOff x="0" y="0"/>
          <a:chExt cx="0" cy="0"/>
        </a:xfrm>
      </p:grpSpPr>
      <p:sp>
        <p:nvSpPr>
          <p:cNvPr id="7" name="Ellipse 6">
            <a:extLst>
              <a:ext uri="{FF2B5EF4-FFF2-40B4-BE49-F238E27FC236}">
                <a16:creationId xmlns:a16="http://schemas.microsoft.com/office/drawing/2014/main" id="{BC8914BB-8875-2D4A-B70E-C36C7E31EC47}"/>
              </a:ext>
            </a:extLst>
          </p:cNvPr>
          <p:cNvSpPr>
            <a:spLocks noChangeAspect="1"/>
          </p:cNvSpPr>
          <p:nvPr userDrawn="1"/>
        </p:nvSpPr>
        <p:spPr>
          <a:xfrm>
            <a:off x="7318230" y="3420551"/>
            <a:ext cx="180000" cy="180000"/>
          </a:xfrm>
          <a:prstGeom prst="ellipse">
            <a:avLst/>
          </a:prstGeom>
          <a:solidFill>
            <a:srgbClr val="FFD7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8" name="Image 7">
            <a:extLst>
              <a:ext uri="{FF2B5EF4-FFF2-40B4-BE49-F238E27FC236}">
                <a16:creationId xmlns:a16="http://schemas.microsoft.com/office/drawing/2014/main" id="{E3107B2B-E45D-DF40-858F-53A947F29E0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63D4B413-7CFE-D54F-BB3D-5568D7060A59}"/>
              </a:ext>
            </a:extLst>
          </p:cNvPr>
          <p:cNvSpPr/>
          <p:nvPr userDrawn="1"/>
        </p:nvSpPr>
        <p:spPr>
          <a:xfrm>
            <a:off x="7225632" y="-293"/>
            <a:ext cx="4978399" cy="11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034A5BD8-3A4E-C541-BE82-4103430C3E5A}"/>
              </a:ext>
            </a:extLst>
          </p:cNvPr>
          <p:cNvSpPr/>
          <p:nvPr userDrawn="1"/>
        </p:nvSpPr>
        <p:spPr>
          <a:xfrm>
            <a:off x="0" y="-293"/>
            <a:ext cx="741680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 name="Connecteur droit 10">
            <a:extLst>
              <a:ext uri="{FF2B5EF4-FFF2-40B4-BE49-F238E27FC236}">
                <a16:creationId xmlns:a16="http://schemas.microsoft.com/office/drawing/2014/main" id="{D6DD4D87-360D-6E43-8744-BF58F90E7ABA}"/>
              </a:ext>
            </a:extLst>
          </p:cNvPr>
          <p:cNvCxnSpPr>
            <a:cxnSpLocks/>
          </p:cNvCxnSpPr>
          <p:nvPr userDrawn="1"/>
        </p:nvCxnSpPr>
        <p:spPr>
          <a:xfrm>
            <a:off x="9711852" y="1001739"/>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4E548C3-0BAB-4E4B-9BC4-AC6DAF1AF9D9}"/>
              </a:ext>
            </a:extLst>
          </p:cNvPr>
          <p:cNvSpPr/>
          <p:nvPr userDrawn="1"/>
        </p:nvSpPr>
        <p:spPr>
          <a:xfrm>
            <a:off x="6562991" y="3381359"/>
            <a:ext cx="5220000" cy="216000"/>
          </a:xfrm>
          <a:prstGeom prst="rect">
            <a:avLst/>
          </a:prstGeom>
          <a:gradFill>
            <a:gsLst>
              <a:gs pos="100000">
                <a:srgbClr val="EEA500"/>
              </a:gs>
              <a:gs pos="0">
                <a:srgbClr val="FFD800"/>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Image 12">
            <a:extLst>
              <a:ext uri="{FF2B5EF4-FFF2-40B4-BE49-F238E27FC236}">
                <a16:creationId xmlns:a16="http://schemas.microsoft.com/office/drawing/2014/main" id="{15DD81F2-08CD-6F41-987A-E96AA762CA5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27048" y="91473"/>
            <a:ext cx="1591113" cy="180000"/>
          </a:xfrm>
          <a:prstGeom prst="rect">
            <a:avLst/>
          </a:prstGeom>
        </p:spPr>
      </p:pic>
      <p:sp>
        <p:nvSpPr>
          <p:cNvPr id="14" name="Titre 1">
            <a:extLst>
              <a:ext uri="{FF2B5EF4-FFF2-40B4-BE49-F238E27FC236}">
                <a16:creationId xmlns:a16="http://schemas.microsoft.com/office/drawing/2014/main" id="{FCF512FB-967E-B547-AC35-B747740C596D}"/>
              </a:ext>
            </a:extLst>
          </p:cNvPr>
          <p:cNvSpPr>
            <a:spLocks noGrp="1"/>
          </p:cNvSpPr>
          <p:nvPr>
            <p:ph type="ctrTitle"/>
          </p:nvPr>
        </p:nvSpPr>
        <p:spPr>
          <a:xfrm>
            <a:off x="3582532" y="3050651"/>
            <a:ext cx="8200460" cy="1188000"/>
          </a:xfrm>
          <a:prstGeom prst="rect">
            <a:avLst/>
          </a:prstGeom>
        </p:spPr>
        <p:txBody>
          <a:bodyPr anchor="t">
            <a:normAutofit/>
          </a:bodyPr>
          <a:lstStyle>
            <a:lvl1pPr marL="0" algn="r" defTabSz="914400" rtl="0" eaLnBrk="1" latinLnBrk="0" hangingPunct="1">
              <a:defRPr lang="fr-FR" sz="3200" b="1" kern="1200" cap="all" baseline="0" dirty="0">
                <a:solidFill>
                  <a:schemeClr val="bg1"/>
                </a:solidFill>
                <a:latin typeface="Poppins Light" panose="00000400000000000000" pitchFamily="2" charset="0"/>
                <a:ea typeface="+mn-ea"/>
                <a:cs typeface="Poppins Light" panose="00000400000000000000" pitchFamily="2" charset="0"/>
              </a:defRPr>
            </a:lvl1pPr>
          </a:lstStyle>
          <a:p>
            <a:r>
              <a:rPr lang="fr-FR" dirty="0"/>
              <a:t>Modifiez le style du titre</a:t>
            </a:r>
          </a:p>
        </p:txBody>
      </p:sp>
      <p:sp>
        <p:nvSpPr>
          <p:cNvPr id="15" name="Sous-titre 2">
            <a:extLst>
              <a:ext uri="{FF2B5EF4-FFF2-40B4-BE49-F238E27FC236}">
                <a16:creationId xmlns:a16="http://schemas.microsoft.com/office/drawing/2014/main" id="{8FB58482-4D7A-FA45-8FCE-DAFFF0951ECE}"/>
              </a:ext>
            </a:extLst>
          </p:cNvPr>
          <p:cNvSpPr>
            <a:spLocks noGrp="1"/>
          </p:cNvSpPr>
          <p:nvPr>
            <p:ph type="subTitle" idx="1"/>
          </p:nvPr>
        </p:nvSpPr>
        <p:spPr>
          <a:xfrm>
            <a:off x="7225632" y="428002"/>
            <a:ext cx="4966368" cy="446329"/>
          </a:xfrm>
          <a:prstGeom prst="rect">
            <a:avLst/>
          </a:prstGeom>
        </p:spPr>
        <p:txBody>
          <a:bodyPr anchor="ctr">
            <a:noAutofit/>
          </a:bodyPr>
          <a:lstStyle>
            <a:lvl1pPr marL="0" indent="0" algn="ctr" defTabSz="914400" rtl="0" eaLnBrk="1" latinLnBrk="0" hangingPunct="1">
              <a:spcBef>
                <a:spcPts val="0"/>
              </a:spcBef>
              <a:buNone/>
              <a:defRPr lang="fr-FR" sz="2400" b="1" kern="1200" cap="all" baseline="0" dirty="0">
                <a:solidFill>
                  <a:schemeClr val="tx1">
                    <a:lumMod val="95000"/>
                    <a:lumOff val="5000"/>
                  </a:schemeClr>
                </a:solidFill>
                <a:latin typeface="Poppins Light" panose="00000400000000000000" pitchFamily="2" charset="0"/>
                <a:ea typeface="+mn-ea"/>
                <a:cs typeface="Poppins Light" panose="000004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sp>
        <p:nvSpPr>
          <p:cNvPr id="16" name="Espace réservé du texte 32">
            <a:extLst>
              <a:ext uri="{FF2B5EF4-FFF2-40B4-BE49-F238E27FC236}">
                <a16:creationId xmlns:a16="http://schemas.microsoft.com/office/drawing/2014/main" id="{AAE6A2C5-2CF1-0E47-9B1D-06304F5D13F9}"/>
              </a:ext>
            </a:extLst>
          </p:cNvPr>
          <p:cNvSpPr>
            <a:spLocks noGrp="1"/>
          </p:cNvSpPr>
          <p:nvPr>
            <p:ph type="body" sz="quarter" idx="10"/>
          </p:nvPr>
        </p:nvSpPr>
        <p:spPr>
          <a:xfrm>
            <a:off x="28300" y="874331"/>
            <a:ext cx="7859610" cy="5983669"/>
          </a:xfrm>
        </p:spPr>
        <p:txBody>
          <a:bodyPr>
            <a:noAutofit/>
          </a:bodyPr>
          <a:lstStyle>
            <a:lvl1pPr marL="0" indent="0" algn="r">
              <a:buNone/>
              <a:defRPr lang="fr-FR" sz="40000" kern="1200" dirty="0" smtClean="0">
                <a:solidFill>
                  <a:schemeClr val="bg1">
                    <a:lumMod val="95000"/>
                    <a:alpha val="5000"/>
                  </a:schemeClr>
                </a:solidFill>
                <a:latin typeface="Poppins Medium" panose="00000600000000000000" pitchFamily="2" charset="0"/>
                <a:ea typeface="+mn-ea"/>
                <a:cs typeface="Poppins Medium" panose="00000600000000000000" pitchFamily="2" charset="0"/>
              </a:defRPr>
            </a:lvl1pPr>
          </a:lstStyle>
          <a:p>
            <a:pPr lvl="0"/>
            <a:r>
              <a:rPr lang="fr-FR" dirty="0"/>
              <a:t>Cliquez pour modifier les styles du texte du masque</a:t>
            </a:r>
          </a:p>
        </p:txBody>
      </p:sp>
      <p:pic>
        <p:nvPicPr>
          <p:cNvPr id="17" name="Image 16" descr="Une image contenant cravate, personne, homme, portant&#10;&#10;Description générée automatiquement">
            <a:extLst>
              <a:ext uri="{FF2B5EF4-FFF2-40B4-BE49-F238E27FC236}">
                <a16:creationId xmlns:a16="http://schemas.microsoft.com/office/drawing/2014/main" id="{88B3C2F9-96AD-C444-9F2E-1CCAEA4C53E9}"/>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478356" y="198000"/>
            <a:ext cx="11343452" cy="6656400"/>
          </a:xfrm>
          <a:prstGeom prst="rect">
            <a:avLst/>
          </a:prstGeom>
        </p:spPr>
      </p:pic>
    </p:spTree>
    <p:extLst>
      <p:ext uri="{BB962C8B-B14F-4D97-AF65-F5344CB8AC3E}">
        <p14:creationId xmlns:p14="http://schemas.microsoft.com/office/powerpoint/2010/main" val="4128776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06">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F3A33FD8-CC68-4D52-A757-A7448AC83F5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9905"/>
          </a:xfrm>
          <a:prstGeom prst="rect">
            <a:avLst/>
          </a:prstGeom>
        </p:spPr>
      </p:pic>
      <p:pic>
        <p:nvPicPr>
          <p:cNvPr id="3" name="Image 2" descr="Une image contenant cravate, personne, homme, portant&#10;&#10;Description générée automatiquement">
            <a:extLst>
              <a:ext uri="{FF2B5EF4-FFF2-40B4-BE49-F238E27FC236}">
                <a16:creationId xmlns:a16="http://schemas.microsoft.com/office/drawing/2014/main" id="{3DFCD374-BED8-4134-9051-A136F272734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49756" y="-736220"/>
            <a:ext cx="11349587" cy="6660000"/>
          </a:xfrm>
          <a:prstGeom prst="rect">
            <a:avLst/>
          </a:prstGeom>
        </p:spPr>
      </p:pic>
      <p:sp>
        <p:nvSpPr>
          <p:cNvPr id="4" name="Rectangle 3">
            <a:extLst>
              <a:ext uri="{FF2B5EF4-FFF2-40B4-BE49-F238E27FC236}">
                <a16:creationId xmlns:a16="http://schemas.microsoft.com/office/drawing/2014/main" id="{A821602F-B57A-49BE-822E-603DBAACD53D}"/>
              </a:ext>
            </a:extLst>
          </p:cNvPr>
          <p:cNvSpPr/>
          <p:nvPr userDrawn="1"/>
        </p:nvSpPr>
        <p:spPr>
          <a:xfrm>
            <a:off x="6629410" y="4077186"/>
            <a:ext cx="5574622" cy="21231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36CFCCA8-241B-4697-9219-7FF1C739E710}"/>
              </a:ext>
            </a:extLst>
          </p:cNvPr>
          <p:cNvSpPr/>
          <p:nvPr userDrawn="1"/>
        </p:nvSpPr>
        <p:spPr>
          <a:xfrm>
            <a:off x="-1" y="5895590"/>
            <a:ext cx="12191995" cy="9794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7" name="Connecteur droit 16">
            <a:extLst>
              <a:ext uri="{FF2B5EF4-FFF2-40B4-BE49-F238E27FC236}">
                <a16:creationId xmlns:a16="http://schemas.microsoft.com/office/drawing/2014/main" id="{8F207D16-E134-48BE-AC19-9EBF292FAF7A}"/>
              </a:ext>
            </a:extLst>
          </p:cNvPr>
          <p:cNvCxnSpPr>
            <a:cxnSpLocks/>
          </p:cNvCxnSpPr>
          <p:nvPr userDrawn="1"/>
        </p:nvCxnSpPr>
        <p:spPr>
          <a:xfrm>
            <a:off x="9723884" y="3879186"/>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pic>
        <p:nvPicPr>
          <p:cNvPr id="21" name="Image 20" descr="Une image contenant texte, clipart&#10;&#10;Description générée automatiquement">
            <a:extLst>
              <a:ext uri="{FF2B5EF4-FFF2-40B4-BE49-F238E27FC236}">
                <a16:creationId xmlns:a16="http://schemas.microsoft.com/office/drawing/2014/main" id="{5244D3D4-80F2-495F-A800-7ED3B53FE8AC}"/>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7073037" y="2692017"/>
            <a:ext cx="4687368" cy="857446"/>
          </a:xfrm>
          <a:prstGeom prst="rect">
            <a:avLst/>
          </a:prstGeom>
        </p:spPr>
      </p:pic>
      <p:sp>
        <p:nvSpPr>
          <p:cNvPr id="8" name="Titre 1">
            <a:extLst>
              <a:ext uri="{FF2B5EF4-FFF2-40B4-BE49-F238E27FC236}">
                <a16:creationId xmlns:a16="http://schemas.microsoft.com/office/drawing/2014/main" id="{7640CC52-F324-1140-B98C-95D491AF4940}"/>
              </a:ext>
            </a:extLst>
          </p:cNvPr>
          <p:cNvSpPr>
            <a:spLocks noGrp="1"/>
          </p:cNvSpPr>
          <p:nvPr>
            <p:ph type="ctrTitle"/>
          </p:nvPr>
        </p:nvSpPr>
        <p:spPr>
          <a:xfrm>
            <a:off x="6876790" y="4371588"/>
            <a:ext cx="5065454" cy="2123102"/>
          </a:xfrm>
        </p:spPr>
        <p:txBody>
          <a:bodyPr anchor="t">
            <a:normAutofit/>
          </a:bodyPr>
          <a:lstStyle>
            <a:lvl1pPr marL="0" algn="l" defTabSz="914400" rtl="0" eaLnBrk="1" latinLnBrk="0" hangingPunct="1">
              <a:lnSpc>
                <a:spcPct val="100000"/>
              </a:lnSpc>
              <a:spcBef>
                <a:spcPct val="0"/>
              </a:spcBef>
              <a:buNone/>
              <a:defRPr lang="fr-FR" sz="2800" b="1" kern="1200" cap="all" baseline="0" dirty="0">
                <a:solidFill>
                  <a:srgbClr val="161412"/>
                </a:solidFill>
                <a:latin typeface="Poppins Light" panose="00000400000000000000" pitchFamily="2" charset="0"/>
                <a:ea typeface="+mn-ea"/>
                <a:cs typeface="Poppins Light" panose="00000400000000000000" pitchFamily="2" charset="0"/>
              </a:defRPr>
            </a:lvl1pPr>
          </a:lstStyle>
          <a:p>
            <a:r>
              <a:rPr lang="fr-FR" dirty="0"/>
              <a:t>Modifiez le style du titre</a:t>
            </a:r>
          </a:p>
        </p:txBody>
      </p:sp>
    </p:spTree>
    <p:extLst>
      <p:ext uri="{BB962C8B-B14F-4D97-AF65-F5344CB8AC3E}">
        <p14:creationId xmlns:p14="http://schemas.microsoft.com/office/powerpoint/2010/main" val="20049217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07">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8DB6EA84-959F-44D8-89B9-AB984CB93C7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7277100" cy="6869905"/>
          </a:xfrm>
          <a:prstGeom prst="rect">
            <a:avLst/>
          </a:prstGeom>
        </p:spPr>
      </p:pic>
      <p:pic>
        <p:nvPicPr>
          <p:cNvPr id="6" name="Image 5" descr="Une image contenant cravate, personne, homme, portant&#10;&#10;Description générée automatiquement">
            <a:extLst>
              <a:ext uri="{FF2B5EF4-FFF2-40B4-BE49-F238E27FC236}">
                <a16:creationId xmlns:a16="http://schemas.microsoft.com/office/drawing/2014/main" id="{93BC9AD0-7FB7-4630-BA44-AC74C541224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22806" y="209905"/>
            <a:ext cx="11349587" cy="6660000"/>
          </a:xfrm>
          <a:prstGeom prst="rect">
            <a:avLst/>
          </a:prstGeom>
        </p:spPr>
      </p:pic>
      <p:sp>
        <p:nvSpPr>
          <p:cNvPr id="3" name="Rectangle 2">
            <a:extLst>
              <a:ext uri="{FF2B5EF4-FFF2-40B4-BE49-F238E27FC236}">
                <a16:creationId xmlns:a16="http://schemas.microsoft.com/office/drawing/2014/main" id="{479BB449-6FC7-4DB7-9F36-7E4B9344765F}"/>
              </a:ext>
            </a:extLst>
          </p:cNvPr>
          <p:cNvSpPr/>
          <p:nvPr userDrawn="1"/>
        </p:nvSpPr>
        <p:spPr>
          <a:xfrm>
            <a:off x="5593734" y="719999"/>
            <a:ext cx="4209143" cy="9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 name="Connecteur droit 3">
            <a:extLst>
              <a:ext uri="{FF2B5EF4-FFF2-40B4-BE49-F238E27FC236}">
                <a16:creationId xmlns:a16="http://schemas.microsoft.com/office/drawing/2014/main" id="{EEF1B852-829E-408A-9CC3-1B46DA0ED3D0}"/>
              </a:ext>
            </a:extLst>
          </p:cNvPr>
          <p:cNvCxnSpPr>
            <a:cxnSpLocks/>
          </p:cNvCxnSpPr>
          <p:nvPr userDrawn="1"/>
        </p:nvCxnSpPr>
        <p:spPr>
          <a:xfrm rot="5400000">
            <a:off x="5593734" y="979876"/>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sp>
        <p:nvSpPr>
          <p:cNvPr id="7" name="Titre 1">
            <a:extLst>
              <a:ext uri="{FF2B5EF4-FFF2-40B4-BE49-F238E27FC236}">
                <a16:creationId xmlns:a16="http://schemas.microsoft.com/office/drawing/2014/main" id="{27C64A7F-E44E-EC4D-9C3A-0E10DA1FB217}"/>
              </a:ext>
            </a:extLst>
          </p:cNvPr>
          <p:cNvSpPr>
            <a:spLocks noGrp="1"/>
          </p:cNvSpPr>
          <p:nvPr>
            <p:ph type="ctrTitle"/>
          </p:nvPr>
        </p:nvSpPr>
        <p:spPr>
          <a:xfrm>
            <a:off x="5989733" y="719999"/>
            <a:ext cx="5985149" cy="971997"/>
          </a:xfrm>
        </p:spPr>
        <p:txBody>
          <a:bodyPr anchor="ctr">
            <a:normAutofit/>
          </a:bodyPr>
          <a:lstStyle>
            <a:lvl1pPr marL="0" algn="l" defTabSz="914400" rtl="0" eaLnBrk="1" latinLnBrk="0" hangingPunct="1">
              <a:lnSpc>
                <a:spcPct val="100000"/>
              </a:lnSpc>
              <a:spcBef>
                <a:spcPct val="0"/>
              </a:spcBef>
              <a:buNone/>
              <a:defRPr lang="fr-FR" sz="2800" b="1" kern="1200" cap="all" baseline="0" dirty="0">
                <a:solidFill>
                  <a:srgbClr val="161412"/>
                </a:solidFill>
                <a:latin typeface="Poppins Light" panose="00000400000000000000" pitchFamily="2" charset="0"/>
                <a:ea typeface="+mn-ea"/>
                <a:cs typeface="Poppins Light" panose="00000400000000000000" pitchFamily="2" charset="0"/>
              </a:defRPr>
            </a:lvl1pPr>
          </a:lstStyle>
          <a:p>
            <a:r>
              <a:rPr lang="fr-FR" dirty="0"/>
              <a:t>Modifiez le style du titre</a:t>
            </a:r>
          </a:p>
        </p:txBody>
      </p:sp>
    </p:spTree>
    <p:extLst>
      <p:ext uri="{BB962C8B-B14F-4D97-AF65-F5344CB8AC3E}">
        <p14:creationId xmlns:p14="http://schemas.microsoft.com/office/powerpoint/2010/main" val="1888618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ommaire-2-item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3B2D71-2AD9-9440-8D5E-7E8281844309}"/>
              </a:ext>
            </a:extLst>
          </p:cNvPr>
          <p:cNvSpPr/>
          <p:nvPr userDrawn="1"/>
        </p:nvSpPr>
        <p:spPr>
          <a:xfrm>
            <a:off x="5210769" y="3073249"/>
            <a:ext cx="3420000" cy="143347"/>
          </a:xfrm>
          <a:prstGeom prst="rect">
            <a:avLst/>
          </a:prstGeom>
          <a:gradFill>
            <a:gsLst>
              <a:gs pos="100000">
                <a:srgbClr val="EEA500"/>
              </a:gs>
              <a:gs pos="0">
                <a:srgbClr val="FFD800"/>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E387B1BB-FAA1-C94E-86FD-9188DBB66B2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2880000" cy="6858000"/>
          </a:xfrm>
          <a:prstGeom prst="rect">
            <a:avLst/>
          </a:prstGeom>
        </p:spPr>
      </p:pic>
      <p:sp>
        <p:nvSpPr>
          <p:cNvPr id="8" name="Rectangle 7">
            <a:extLst>
              <a:ext uri="{FF2B5EF4-FFF2-40B4-BE49-F238E27FC236}">
                <a16:creationId xmlns:a16="http://schemas.microsoft.com/office/drawing/2014/main" id="{AED7350D-F012-E449-BC02-5E702B7B5CD1}"/>
              </a:ext>
            </a:extLst>
          </p:cNvPr>
          <p:cNvSpPr/>
          <p:nvPr userDrawn="1"/>
        </p:nvSpPr>
        <p:spPr>
          <a:xfrm>
            <a:off x="1805715" y="719999"/>
            <a:ext cx="4209143" cy="9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8">
            <a:extLst>
              <a:ext uri="{FF2B5EF4-FFF2-40B4-BE49-F238E27FC236}">
                <a16:creationId xmlns:a16="http://schemas.microsoft.com/office/drawing/2014/main" id="{1CC0ED52-E252-6C4D-BD9F-09136786C5F8}"/>
              </a:ext>
            </a:extLst>
          </p:cNvPr>
          <p:cNvCxnSpPr>
            <a:cxnSpLocks/>
          </p:cNvCxnSpPr>
          <p:nvPr userDrawn="1"/>
        </p:nvCxnSpPr>
        <p:spPr>
          <a:xfrm rot="5400000">
            <a:off x="1802334" y="979876"/>
            <a:ext cx="0" cy="396000"/>
          </a:xfrm>
          <a:prstGeom prst="line">
            <a:avLst/>
          </a:prstGeom>
          <a:ln w="19050">
            <a:solidFill>
              <a:srgbClr val="161412"/>
            </a:solidFill>
          </a:ln>
        </p:spPr>
        <p:style>
          <a:lnRef idx="1">
            <a:schemeClr val="accent1"/>
          </a:lnRef>
          <a:fillRef idx="0">
            <a:schemeClr val="accent1"/>
          </a:fillRef>
          <a:effectRef idx="0">
            <a:schemeClr val="accent1"/>
          </a:effectRef>
          <a:fontRef idx="minor">
            <a:schemeClr val="tx1"/>
          </a:fontRef>
        </p:style>
      </p:cxnSp>
      <p:pic>
        <p:nvPicPr>
          <p:cNvPr id="10" name="Image 9" descr="Une image contenant clipart&#10;&#10;Description générée automatiquement">
            <a:extLst>
              <a:ext uri="{FF2B5EF4-FFF2-40B4-BE49-F238E27FC236}">
                <a16:creationId xmlns:a16="http://schemas.microsoft.com/office/drawing/2014/main" id="{10A2CE4E-ADBE-5348-B318-C7AA01F2DF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64786" y="6535336"/>
            <a:ext cx="350688" cy="180000"/>
          </a:xfrm>
          <a:prstGeom prst="rect">
            <a:avLst/>
          </a:prstGeom>
        </p:spPr>
      </p:pic>
      <p:sp>
        <p:nvSpPr>
          <p:cNvPr id="11" name="Titre 1">
            <a:extLst>
              <a:ext uri="{FF2B5EF4-FFF2-40B4-BE49-F238E27FC236}">
                <a16:creationId xmlns:a16="http://schemas.microsoft.com/office/drawing/2014/main" id="{247B4B91-6980-B648-85AB-316FDC554DC1}"/>
              </a:ext>
            </a:extLst>
          </p:cNvPr>
          <p:cNvSpPr>
            <a:spLocks noGrp="1"/>
          </p:cNvSpPr>
          <p:nvPr>
            <p:ph type="title"/>
          </p:nvPr>
        </p:nvSpPr>
        <p:spPr>
          <a:xfrm>
            <a:off x="2144565" y="927092"/>
            <a:ext cx="8577261" cy="523220"/>
          </a:xfrm>
        </p:spPr>
        <p:txBody>
          <a:bodyPr>
            <a:normAutofit/>
          </a:bodyPr>
          <a:lstStyle>
            <a:lvl1pPr>
              <a:defRPr lang="fr-FR" sz="2800" b="1" kern="1200" cap="all" baseline="0" dirty="0">
                <a:solidFill>
                  <a:srgbClr val="161412"/>
                </a:solidFill>
                <a:latin typeface="Poppins Light" panose="00000400000000000000" pitchFamily="2" charset="0"/>
                <a:ea typeface="+mn-ea"/>
                <a:cs typeface="Poppins Light" panose="00000400000000000000" pitchFamily="2" charset="0"/>
              </a:defRPr>
            </a:lvl1pPr>
          </a:lstStyle>
          <a:p>
            <a:r>
              <a:rPr lang="fr-FR" dirty="0"/>
              <a:t>Modifiez le style du titre</a:t>
            </a:r>
          </a:p>
        </p:txBody>
      </p:sp>
      <p:sp>
        <p:nvSpPr>
          <p:cNvPr id="12" name="Espace réservé du contenu 2">
            <a:extLst>
              <a:ext uri="{FF2B5EF4-FFF2-40B4-BE49-F238E27FC236}">
                <a16:creationId xmlns:a16="http://schemas.microsoft.com/office/drawing/2014/main" id="{3F355974-1FA5-2D47-B0EE-6671B0C7D63A}"/>
              </a:ext>
            </a:extLst>
          </p:cNvPr>
          <p:cNvSpPr>
            <a:spLocks noGrp="1"/>
          </p:cNvSpPr>
          <p:nvPr>
            <p:ph idx="1"/>
          </p:nvPr>
        </p:nvSpPr>
        <p:spPr>
          <a:xfrm>
            <a:off x="5080000" y="2703751"/>
            <a:ext cx="6935474" cy="720966"/>
          </a:xfrm>
        </p:spPr>
        <p:txBody>
          <a:bodyPr anchor="ctr"/>
          <a:lstStyle>
            <a:lvl1pPr marL="0" indent="0" algn="l" defTabSz="914400" rtl="0" eaLnBrk="1" latinLnBrk="0" hangingPunct="1">
              <a:buSzPct val="100000"/>
              <a:buFontTx/>
              <a:buNone/>
              <a:defRPr lang="fr-FR" sz="2800" b="1" kern="1200" cap="all" baseline="0" dirty="0">
                <a:solidFill>
                  <a:srgbClr val="161412"/>
                </a:solidFill>
                <a:latin typeface="Poppins Light" pitchFamily="2" charset="77"/>
                <a:ea typeface="+mn-ea"/>
                <a:cs typeface="Poppins Light" pitchFamily="2" charset="77"/>
              </a:defRPr>
            </a:lvl1pPr>
            <a:lvl2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2pPr>
            <a:lvl3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3pPr>
            <a:lvl4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4pPr>
            <a:lvl5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5pPr>
          </a:lstStyle>
          <a:p>
            <a:pPr lvl="0"/>
            <a:r>
              <a:rPr lang="fr-FR" dirty="0"/>
              <a:t>Cliquez pour modifier les styles du texte du masque</a:t>
            </a:r>
          </a:p>
        </p:txBody>
      </p:sp>
      <p:sp>
        <p:nvSpPr>
          <p:cNvPr id="13" name="ZoneTexte 12">
            <a:extLst>
              <a:ext uri="{FF2B5EF4-FFF2-40B4-BE49-F238E27FC236}">
                <a16:creationId xmlns:a16="http://schemas.microsoft.com/office/drawing/2014/main" id="{3B1ADBA9-53CB-A54D-95CF-9C4F330FB75F}"/>
              </a:ext>
            </a:extLst>
          </p:cNvPr>
          <p:cNvSpPr txBox="1"/>
          <p:nvPr userDrawn="1"/>
        </p:nvSpPr>
        <p:spPr>
          <a:xfrm>
            <a:off x="3966780" y="2648736"/>
            <a:ext cx="931575" cy="830997"/>
          </a:xfrm>
          <a:prstGeom prst="rect">
            <a:avLst/>
          </a:prstGeom>
          <a:noFill/>
        </p:spPr>
        <p:txBody>
          <a:bodyPr wrap="square" rtlCol="0">
            <a:spAutoFit/>
          </a:bodyPr>
          <a:lstStyle/>
          <a:p>
            <a:pPr algn="ctr"/>
            <a:r>
              <a:rPr lang="fr-FR" sz="4800" b="1" dirty="0">
                <a:solidFill>
                  <a:srgbClr val="161412"/>
                </a:solidFill>
                <a:latin typeface="Poppins Light" panose="00000400000000000000" pitchFamily="2" charset="0"/>
                <a:cs typeface="Poppins Light" panose="00000400000000000000" pitchFamily="2" charset="0"/>
              </a:rPr>
              <a:t>01</a:t>
            </a:r>
          </a:p>
        </p:txBody>
      </p:sp>
      <p:sp>
        <p:nvSpPr>
          <p:cNvPr id="14" name="ZoneTexte 13">
            <a:extLst>
              <a:ext uri="{FF2B5EF4-FFF2-40B4-BE49-F238E27FC236}">
                <a16:creationId xmlns:a16="http://schemas.microsoft.com/office/drawing/2014/main" id="{885DCDA6-7A3C-7D4F-BF86-59675EDBD9C3}"/>
              </a:ext>
            </a:extLst>
          </p:cNvPr>
          <p:cNvSpPr txBox="1"/>
          <p:nvPr userDrawn="1"/>
        </p:nvSpPr>
        <p:spPr>
          <a:xfrm>
            <a:off x="3966780" y="4008577"/>
            <a:ext cx="931575" cy="830997"/>
          </a:xfrm>
          <a:prstGeom prst="rect">
            <a:avLst/>
          </a:prstGeom>
          <a:noFill/>
        </p:spPr>
        <p:txBody>
          <a:bodyPr wrap="square" rtlCol="0">
            <a:spAutoFit/>
          </a:bodyPr>
          <a:lstStyle/>
          <a:p>
            <a:pPr algn="ctr"/>
            <a:r>
              <a:rPr lang="fr-FR" sz="4800" b="1" dirty="0">
                <a:solidFill>
                  <a:srgbClr val="161412"/>
                </a:solidFill>
                <a:latin typeface="Poppins Light" panose="00000400000000000000" pitchFamily="2" charset="0"/>
                <a:cs typeface="Poppins Light" panose="00000400000000000000" pitchFamily="2" charset="0"/>
              </a:rPr>
              <a:t>02</a:t>
            </a:r>
          </a:p>
        </p:txBody>
      </p:sp>
      <p:sp>
        <p:nvSpPr>
          <p:cNvPr id="15" name="Rectangle 14">
            <a:extLst>
              <a:ext uri="{FF2B5EF4-FFF2-40B4-BE49-F238E27FC236}">
                <a16:creationId xmlns:a16="http://schemas.microsoft.com/office/drawing/2014/main" id="{EDE489AF-86E6-2F41-A0CA-EFA142EE848A}"/>
              </a:ext>
            </a:extLst>
          </p:cNvPr>
          <p:cNvSpPr/>
          <p:nvPr userDrawn="1"/>
        </p:nvSpPr>
        <p:spPr>
          <a:xfrm>
            <a:off x="5210769" y="4426627"/>
            <a:ext cx="2376000" cy="143347"/>
          </a:xfrm>
          <a:prstGeom prst="rect">
            <a:avLst/>
          </a:prstGeom>
          <a:gradFill>
            <a:gsLst>
              <a:gs pos="100000">
                <a:srgbClr val="EEA500"/>
              </a:gs>
              <a:gs pos="0">
                <a:srgbClr val="FFD800"/>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contenu 2">
            <a:extLst>
              <a:ext uri="{FF2B5EF4-FFF2-40B4-BE49-F238E27FC236}">
                <a16:creationId xmlns:a16="http://schemas.microsoft.com/office/drawing/2014/main" id="{15C6516A-08B9-6E4C-9DBE-D18E38C2D8DB}"/>
              </a:ext>
            </a:extLst>
          </p:cNvPr>
          <p:cNvSpPr>
            <a:spLocks noGrp="1"/>
          </p:cNvSpPr>
          <p:nvPr>
            <p:ph idx="10"/>
          </p:nvPr>
        </p:nvSpPr>
        <p:spPr>
          <a:xfrm>
            <a:off x="5079999" y="4057129"/>
            <a:ext cx="6935473" cy="720966"/>
          </a:xfrm>
        </p:spPr>
        <p:txBody>
          <a:bodyPr anchor="ctr"/>
          <a:lstStyle>
            <a:lvl1pPr marL="0" indent="0" algn="l" defTabSz="914400" rtl="0" eaLnBrk="1" latinLnBrk="0" hangingPunct="1">
              <a:buSzPct val="100000"/>
              <a:buFontTx/>
              <a:buNone/>
              <a:defRPr lang="fr-FR" sz="2800" b="1" kern="1200" cap="all" baseline="0" dirty="0">
                <a:solidFill>
                  <a:srgbClr val="161412"/>
                </a:solidFill>
                <a:latin typeface="Poppins Light" pitchFamily="2" charset="77"/>
                <a:ea typeface="+mn-ea"/>
                <a:cs typeface="Poppins Light" pitchFamily="2" charset="77"/>
              </a:defRPr>
            </a:lvl1pPr>
            <a:lvl2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2pPr>
            <a:lvl3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3pPr>
            <a:lvl4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4pPr>
            <a:lvl5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5pPr>
          </a:lstStyle>
          <a:p>
            <a:pPr lvl="0"/>
            <a:r>
              <a:rPr lang="fr-FR" dirty="0"/>
              <a:t>Cliquez pour modifier les styles du texte du masque</a:t>
            </a:r>
          </a:p>
        </p:txBody>
      </p:sp>
    </p:spTree>
    <p:extLst>
      <p:ext uri="{BB962C8B-B14F-4D97-AF65-F5344CB8AC3E}">
        <p14:creationId xmlns:p14="http://schemas.microsoft.com/office/powerpoint/2010/main" val="2125283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theme" Target="../theme/theme2.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slideLayout" Target="../slideLayouts/slideLayout35.xml"/><Relationship Id="rId1" Type="http://schemas.openxmlformats.org/officeDocument/2006/relationships/slideLayout" Target="../slideLayouts/slideLayout34.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88F8F86A-04AB-6F4F-915F-F2A319E9C9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4D33CFFE-7FFD-164F-AC5C-24C235D305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27159D5-68F4-DB45-879B-C9AC055E54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Poppins Light" pitchFamily="2" charset="77"/>
                <a:cs typeface="Poppins Light" pitchFamily="2" charset="77"/>
              </a:defRPr>
            </a:lvl1pPr>
          </a:lstStyle>
          <a:p>
            <a:fld id="{6396ED44-BCC0-AF4D-BD8D-DA821BEAB632}" type="datetimeFigureOut">
              <a:rPr lang="fr-FR" smtClean="0"/>
              <a:pPr/>
              <a:t>26/03/2025</a:t>
            </a:fld>
            <a:endParaRPr lang="fr-FR"/>
          </a:p>
        </p:txBody>
      </p:sp>
      <p:sp>
        <p:nvSpPr>
          <p:cNvPr id="5" name="Espace réservé du pied de page 4">
            <a:extLst>
              <a:ext uri="{FF2B5EF4-FFF2-40B4-BE49-F238E27FC236}">
                <a16:creationId xmlns:a16="http://schemas.microsoft.com/office/drawing/2014/main" id="{E9797CC5-FF2F-1340-B34C-DD1C073CD8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Poppins Light" pitchFamily="2" charset="77"/>
                <a:cs typeface="Poppins Light" pitchFamily="2" charset="77"/>
              </a:defRPr>
            </a:lvl1pPr>
          </a:lstStyle>
          <a:p>
            <a:endParaRPr lang="fr-FR"/>
          </a:p>
        </p:txBody>
      </p:sp>
      <p:sp>
        <p:nvSpPr>
          <p:cNvPr id="6" name="Espace réservé du numéro de diapositive 5">
            <a:extLst>
              <a:ext uri="{FF2B5EF4-FFF2-40B4-BE49-F238E27FC236}">
                <a16:creationId xmlns:a16="http://schemas.microsoft.com/office/drawing/2014/main" id="{25F3B8F4-6468-4748-8AAE-5ED55735AA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Poppins Light" pitchFamily="2" charset="77"/>
                <a:cs typeface="Poppins Light" pitchFamily="2" charset="77"/>
              </a:defRPr>
            </a:lvl1pPr>
          </a:lstStyle>
          <a:p>
            <a:fld id="{86986013-CE85-F444-B6F1-2875D23F8E6F}" type="slidenum">
              <a:rPr lang="fr-FR" smtClean="0"/>
              <a:pPr/>
              <a:t>‹N°›</a:t>
            </a:fld>
            <a:endParaRPr lang="fr-FR"/>
          </a:p>
        </p:txBody>
      </p:sp>
    </p:spTree>
    <p:extLst>
      <p:ext uri="{BB962C8B-B14F-4D97-AF65-F5344CB8AC3E}">
        <p14:creationId xmlns:p14="http://schemas.microsoft.com/office/powerpoint/2010/main" val="1582615486"/>
      </p:ext>
    </p:extLst>
  </p:cSld>
  <p:clrMap bg1="lt1" tx1="dk1" bg2="lt2" tx2="dk2" accent1="accent1" accent2="accent2" accent3="accent3" accent4="accent4" accent5="accent5" accent6="accent6" hlink="hlink" folHlink="folHlink"/>
  <p:sldLayoutIdLst>
    <p:sldLayoutId id="2147483692" r:id="rId1"/>
    <p:sldLayoutId id="2147483694" r:id="rId2"/>
    <p:sldLayoutId id="2147483693" r:id="rId3"/>
    <p:sldLayoutId id="2147483697" r:id="rId4"/>
    <p:sldLayoutId id="2147483695" r:id="rId5"/>
    <p:sldLayoutId id="2147483696" r:id="rId6"/>
    <p:sldLayoutId id="2147483671" r:id="rId7"/>
    <p:sldLayoutId id="2147483673" r:id="rId8"/>
    <p:sldLayoutId id="2147483699" r:id="rId9"/>
    <p:sldLayoutId id="2147483700" r:id="rId10"/>
    <p:sldLayoutId id="2147483701" r:id="rId11"/>
    <p:sldLayoutId id="2147483669" r:id="rId12"/>
    <p:sldLayoutId id="2147483706" r:id="rId13"/>
  </p:sldLayoutIdLst>
  <p:txStyles>
    <p:titleStyle>
      <a:lvl1pPr algn="l" defTabSz="914400" rtl="0" eaLnBrk="1" latinLnBrk="0" hangingPunct="1">
        <a:lnSpc>
          <a:spcPct val="90000"/>
        </a:lnSpc>
        <a:spcBef>
          <a:spcPct val="0"/>
        </a:spcBef>
        <a:buNone/>
        <a:defRPr sz="4400" b="0" i="0" kern="1200">
          <a:solidFill>
            <a:schemeClr val="tx1"/>
          </a:solidFill>
          <a:latin typeface="Poppins Light" pitchFamily="2" charset="77"/>
          <a:ea typeface="+mj-ea"/>
          <a:cs typeface="Poppins Light"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Poppins Light" pitchFamily="2" charset="77"/>
          <a:ea typeface="+mn-ea"/>
          <a:cs typeface="Poppins Light"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Poppins Light" pitchFamily="2" charset="77"/>
          <a:ea typeface="+mn-ea"/>
          <a:cs typeface="Poppins Light"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Poppins Light" pitchFamily="2" charset="77"/>
          <a:ea typeface="+mn-ea"/>
          <a:cs typeface="Poppins Light"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Poppins Light" pitchFamily="2" charset="77"/>
          <a:ea typeface="+mn-ea"/>
          <a:cs typeface="Poppins Light"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Poppins Light" pitchFamily="2" charset="77"/>
          <a:ea typeface="+mn-ea"/>
          <a:cs typeface="Poppins Light"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Espace réservé du titre 1">
            <a:extLst>
              <a:ext uri="{FF2B5EF4-FFF2-40B4-BE49-F238E27FC236}">
                <a16:creationId xmlns:a16="http://schemas.microsoft.com/office/drawing/2014/main" id="{F5E473CF-5BF4-574C-90A7-03E974C050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dirty="0"/>
              <a:t>Modifiez le style du titre</a:t>
            </a:r>
          </a:p>
        </p:txBody>
      </p:sp>
      <p:sp>
        <p:nvSpPr>
          <p:cNvPr id="8" name="Espace réservé du texte 2">
            <a:extLst>
              <a:ext uri="{FF2B5EF4-FFF2-40B4-BE49-F238E27FC236}">
                <a16:creationId xmlns:a16="http://schemas.microsoft.com/office/drawing/2014/main" id="{234EF1C7-CAFB-6D4E-B22C-F3A219BE9E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9" name="Espace réservé de la date 3">
            <a:extLst>
              <a:ext uri="{FF2B5EF4-FFF2-40B4-BE49-F238E27FC236}">
                <a16:creationId xmlns:a16="http://schemas.microsoft.com/office/drawing/2014/main" id="{B30914AE-7491-8E44-BBDB-1302F7459A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Poppins Light" pitchFamily="2" charset="77"/>
                <a:cs typeface="Poppins Light" pitchFamily="2" charset="77"/>
              </a:defRPr>
            </a:lvl1pPr>
          </a:lstStyle>
          <a:p>
            <a:fld id="{84BE49A8-90C2-417D-8C27-191F3BAB1451}" type="datetimeFigureOut">
              <a:rPr lang="fr-FR" smtClean="0"/>
              <a:pPr/>
              <a:t>26/03/2025</a:t>
            </a:fld>
            <a:endParaRPr lang="fr-FR"/>
          </a:p>
        </p:txBody>
      </p:sp>
      <p:sp>
        <p:nvSpPr>
          <p:cNvPr id="10" name="Espace réservé du pied de page 4">
            <a:extLst>
              <a:ext uri="{FF2B5EF4-FFF2-40B4-BE49-F238E27FC236}">
                <a16:creationId xmlns:a16="http://schemas.microsoft.com/office/drawing/2014/main" id="{5B375E27-104B-D544-A6D3-E746E0CD6F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Poppins Light" pitchFamily="2" charset="77"/>
                <a:cs typeface="Poppins Light" pitchFamily="2" charset="77"/>
              </a:defRPr>
            </a:lvl1pPr>
          </a:lstStyle>
          <a:p>
            <a:endParaRPr lang="fr-FR"/>
          </a:p>
        </p:txBody>
      </p:sp>
      <p:sp>
        <p:nvSpPr>
          <p:cNvPr id="11" name="Espace réservé du numéro de diapositive 5">
            <a:extLst>
              <a:ext uri="{FF2B5EF4-FFF2-40B4-BE49-F238E27FC236}">
                <a16:creationId xmlns:a16="http://schemas.microsoft.com/office/drawing/2014/main" id="{35D30DA9-80C2-AB49-A2A3-5AE1E6D353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Poppins Light" pitchFamily="2" charset="77"/>
                <a:cs typeface="Poppins Light" pitchFamily="2" charset="77"/>
              </a:defRPr>
            </a:lvl1pPr>
          </a:lstStyle>
          <a:p>
            <a:fld id="{5AA20A36-6FD8-4DA6-87C9-C90B2B1B305E}" type="slidenum">
              <a:rPr lang="fr-FR" smtClean="0"/>
              <a:pPr/>
              <a:t>‹N°›</a:t>
            </a:fld>
            <a:endParaRPr lang="fr-FR"/>
          </a:p>
        </p:txBody>
      </p:sp>
    </p:spTree>
    <p:extLst>
      <p:ext uri="{BB962C8B-B14F-4D97-AF65-F5344CB8AC3E}">
        <p14:creationId xmlns:p14="http://schemas.microsoft.com/office/powerpoint/2010/main" val="2441658804"/>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3" r:id="rId3"/>
    <p:sldLayoutId id="2147483654" r:id="rId4"/>
    <p:sldLayoutId id="2147483658" r:id="rId5"/>
    <p:sldLayoutId id="2147483659" r:id="rId6"/>
    <p:sldLayoutId id="2147483662" r:id="rId7"/>
    <p:sldLayoutId id="2147483661" r:id="rId8"/>
    <p:sldLayoutId id="2147483663" r:id="rId9"/>
    <p:sldLayoutId id="2147483664" r:id="rId10"/>
    <p:sldLayoutId id="2147483665" r:id="rId11"/>
    <p:sldLayoutId id="2147483675" r:id="rId12"/>
    <p:sldLayoutId id="2147483676" r:id="rId13"/>
    <p:sldLayoutId id="2147483681" r:id="rId14"/>
    <p:sldLayoutId id="2147483672" r:id="rId15"/>
    <p:sldLayoutId id="2147483680" r:id="rId16"/>
    <p:sldLayoutId id="2147483683" r:id="rId17"/>
    <p:sldLayoutId id="2147483685" r:id="rId18"/>
    <p:sldLayoutId id="2147483684" r:id="rId19"/>
    <p:sldLayoutId id="2147483686" r:id="rId20"/>
  </p:sldLayoutIdLst>
  <p:txStyles>
    <p:titleStyle>
      <a:lvl1pPr algn="l" defTabSz="914400" rtl="0" eaLnBrk="1" latinLnBrk="0" hangingPunct="1">
        <a:lnSpc>
          <a:spcPct val="90000"/>
        </a:lnSpc>
        <a:spcBef>
          <a:spcPct val="0"/>
        </a:spcBef>
        <a:buNone/>
        <a:defRPr sz="4400" b="0" i="0" kern="1200">
          <a:solidFill>
            <a:schemeClr val="tx1"/>
          </a:solidFill>
          <a:latin typeface="Poppins Light" pitchFamily="2" charset="77"/>
          <a:ea typeface="+mj-ea"/>
          <a:cs typeface="Poppins Light"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Poppins Light" pitchFamily="2" charset="77"/>
          <a:ea typeface="+mn-ea"/>
          <a:cs typeface="Poppins Light"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Poppins Light" pitchFamily="2" charset="77"/>
          <a:ea typeface="+mn-ea"/>
          <a:cs typeface="Poppins Light"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Poppins Light" pitchFamily="2" charset="77"/>
          <a:ea typeface="+mn-ea"/>
          <a:cs typeface="Poppins Light"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Poppins Light" pitchFamily="2" charset="77"/>
          <a:ea typeface="+mn-ea"/>
          <a:cs typeface="Poppins Light"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Poppins Light" pitchFamily="2" charset="77"/>
          <a:ea typeface="+mn-ea"/>
          <a:cs typeface="Poppins Light"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1FED0D7F-014D-F048-9719-D68494F79F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41420-41BE-0B49-B0C4-0C42BD54A3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42E2AD0-751A-CC4E-BD7C-41CB974D6B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Poppins Light" pitchFamily="2" charset="77"/>
                <a:cs typeface="Poppins Light" pitchFamily="2" charset="77"/>
              </a:defRPr>
            </a:lvl1pPr>
          </a:lstStyle>
          <a:p>
            <a:fld id="{947F8C76-BB79-1147-8857-8EF24B888111}" type="datetimeFigureOut">
              <a:rPr lang="fr-FR" smtClean="0"/>
              <a:pPr/>
              <a:t>26/03/2025</a:t>
            </a:fld>
            <a:endParaRPr lang="fr-FR"/>
          </a:p>
        </p:txBody>
      </p:sp>
      <p:sp>
        <p:nvSpPr>
          <p:cNvPr id="5" name="Espace réservé du pied de page 4">
            <a:extLst>
              <a:ext uri="{FF2B5EF4-FFF2-40B4-BE49-F238E27FC236}">
                <a16:creationId xmlns:a16="http://schemas.microsoft.com/office/drawing/2014/main" id="{2EC728AC-BD12-CC4F-AD36-F2ED3A40B3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Poppins Light" pitchFamily="2" charset="77"/>
                <a:cs typeface="Poppins Light" pitchFamily="2" charset="77"/>
              </a:defRPr>
            </a:lvl1pPr>
          </a:lstStyle>
          <a:p>
            <a:endParaRPr lang="fr-FR"/>
          </a:p>
        </p:txBody>
      </p:sp>
      <p:sp>
        <p:nvSpPr>
          <p:cNvPr id="6" name="Espace réservé du numéro de diapositive 5">
            <a:extLst>
              <a:ext uri="{FF2B5EF4-FFF2-40B4-BE49-F238E27FC236}">
                <a16:creationId xmlns:a16="http://schemas.microsoft.com/office/drawing/2014/main" id="{1CD138A7-962C-6740-8C6D-CB4A748BDB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Poppins Light" pitchFamily="2" charset="77"/>
                <a:cs typeface="Poppins Light" pitchFamily="2" charset="77"/>
              </a:defRPr>
            </a:lvl1pPr>
          </a:lstStyle>
          <a:p>
            <a:fld id="{DE666B77-2067-C44D-B07D-69963666F7D5}" type="slidenum">
              <a:rPr lang="fr-FR" smtClean="0"/>
              <a:pPr/>
              <a:t>‹N°›</a:t>
            </a:fld>
            <a:endParaRPr lang="fr-FR"/>
          </a:p>
        </p:txBody>
      </p:sp>
    </p:spTree>
    <p:extLst>
      <p:ext uri="{BB962C8B-B14F-4D97-AF65-F5344CB8AC3E}">
        <p14:creationId xmlns:p14="http://schemas.microsoft.com/office/powerpoint/2010/main" val="462823532"/>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Lst>
  <p:txStyles>
    <p:titleStyle>
      <a:lvl1pPr algn="l" defTabSz="914400" rtl="0" eaLnBrk="1" latinLnBrk="0" hangingPunct="1">
        <a:lnSpc>
          <a:spcPct val="90000"/>
        </a:lnSpc>
        <a:spcBef>
          <a:spcPct val="0"/>
        </a:spcBef>
        <a:buNone/>
        <a:defRPr sz="4400" b="0" i="0" kern="1200">
          <a:solidFill>
            <a:schemeClr val="tx1"/>
          </a:solidFill>
          <a:latin typeface="Poppins Light" pitchFamily="2" charset="77"/>
          <a:ea typeface="+mj-ea"/>
          <a:cs typeface="Poppins Light"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Poppins Light" pitchFamily="2" charset="77"/>
          <a:ea typeface="+mn-ea"/>
          <a:cs typeface="Poppins Light"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Poppins Light" pitchFamily="2" charset="77"/>
          <a:ea typeface="+mn-ea"/>
          <a:cs typeface="Poppins Light"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Poppins Light" pitchFamily="2" charset="77"/>
          <a:ea typeface="+mn-ea"/>
          <a:cs typeface="Poppins Light"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Poppins Light" pitchFamily="2" charset="77"/>
          <a:ea typeface="+mn-ea"/>
          <a:cs typeface="Poppins Light"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Poppins Light" pitchFamily="2" charset="77"/>
          <a:ea typeface="+mn-ea"/>
          <a:cs typeface="Poppins Light"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20.emf"/><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4.xml"/><Relationship Id="rId1" Type="http://schemas.openxmlformats.org/officeDocument/2006/relationships/tags" Target="../tags/tag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6.xml"/><Relationship Id="rId1" Type="http://schemas.openxmlformats.org/officeDocument/2006/relationships/tags" Target="../tags/tag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8.xml"/><Relationship Id="rId1" Type="http://schemas.openxmlformats.org/officeDocument/2006/relationships/tags" Target="../tags/tag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0.xml"/><Relationship Id="rId1" Type="http://schemas.openxmlformats.org/officeDocument/2006/relationships/tags" Target="../tags/tag9.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2.xml"/><Relationship Id="rId1" Type="http://schemas.openxmlformats.org/officeDocument/2006/relationships/tags" Target="../tags/tag1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4.xml"/><Relationship Id="rId1" Type="http://schemas.openxmlformats.org/officeDocument/2006/relationships/tags" Target="../tags/tag13.xml"/></Relationships>
</file>

<file path=ppt/slides/_rels/slide8.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 Id="rId4"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920523C2-1A63-4BC4-8647-201BC6BDD2F2}"/>
              </a:ext>
            </a:extLst>
          </p:cNvPr>
          <p:cNvSpPr>
            <a:spLocks noGrp="1"/>
          </p:cNvSpPr>
          <p:nvPr>
            <p:ph type="ctrTitle"/>
            <p:custDataLst>
              <p:tags r:id="rId1"/>
            </p:custDataLst>
          </p:nvPr>
        </p:nvSpPr>
        <p:spPr/>
        <p:txBody>
          <a:bodyPr/>
          <a:lstStyle/>
          <a:p>
            <a:r>
              <a:rPr lang="fr-FR" dirty="0"/>
              <a:t>Examen </a:t>
            </a:r>
            <a:r>
              <a:rPr lang="fr-FR" dirty="0" err="1"/>
              <a:t>noSQL</a:t>
            </a:r>
            <a:endParaRPr lang="fr-FR" dirty="0"/>
          </a:p>
        </p:txBody>
      </p:sp>
      <p:sp>
        <p:nvSpPr>
          <p:cNvPr id="7" name="Sous-titre 6">
            <a:extLst>
              <a:ext uri="{FF2B5EF4-FFF2-40B4-BE49-F238E27FC236}">
                <a16:creationId xmlns:a16="http://schemas.microsoft.com/office/drawing/2014/main" id="{67FC92F8-1D6A-475A-A149-05D6DDF1E651}"/>
              </a:ext>
            </a:extLst>
          </p:cNvPr>
          <p:cNvSpPr>
            <a:spLocks noGrp="1"/>
          </p:cNvSpPr>
          <p:nvPr>
            <p:ph type="subTitle" idx="1"/>
            <p:custDataLst>
              <p:tags r:id="rId2"/>
            </p:custDataLst>
          </p:nvPr>
        </p:nvSpPr>
        <p:spPr/>
        <p:txBody>
          <a:bodyPr/>
          <a:lstStyle/>
          <a:p>
            <a:endParaRPr lang="fr-FR" dirty="0"/>
          </a:p>
        </p:txBody>
      </p:sp>
      <p:graphicFrame>
        <p:nvGraphicFramePr>
          <p:cNvPr id="9" name="Objet 8">
            <a:extLst>
              <a:ext uri="{FF2B5EF4-FFF2-40B4-BE49-F238E27FC236}">
                <a16:creationId xmlns:a16="http://schemas.microsoft.com/office/drawing/2014/main" id="{EB0FBF6D-E2B3-2184-64E9-A2FE0FA4A162}"/>
              </a:ext>
            </a:extLst>
          </p:cNvPr>
          <p:cNvGraphicFramePr>
            <a:graphicFrameLocks noChangeAspect="1"/>
          </p:cNvGraphicFramePr>
          <p:nvPr>
            <p:extLst>
              <p:ext uri="{D42A27DB-BD31-4B8C-83A1-F6EECF244321}">
                <p14:modId xmlns:p14="http://schemas.microsoft.com/office/powerpoint/2010/main" val="2811193285"/>
              </p:ext>
            </p:extLst>
          </p:nvPr>
        </p:nvGraphicFramePr>
        <p:xfrm>
          <a:off x="0" y="673792"/>
          <a:ext cx="7049376" cy="6040773"/>
        </p:xfrm>
        <a:graphic>
          <a:graphicData uri="http://schemas.openxmlformats.org/presentationml/2006/ole">
            <mc:AlternateContent xmlns:mc="http://schemas.openxmlformats.org/markup-compatibility/2006">
              <mc:Choice xmlns:v="urn:schemas-microsoft-com:vml" Requires="v">
                <p:oleObj r:id="rId4" imgW="6191269" imgH="5305153" progId="">
                  <p:embed/>
                </p:oleObj>
              </mc:Choice>
              <mc:Fallback>
                <p:oleObj r:id="rId4" imgW="6191269" imgH="5305153" progId="">
                  <p:embed/>
                  <p:pic>
                    <p:nvPicPr>
                      <p:cNvPr id="0" name=""/>
                      <p:cNvPicPr/>
                      <p:nvPr/>
                    </p:nvPicPr>
                    <p:blipFill>
                      <a:blip r:embed="rId5"/>
                      <a:stretch>
                        <a:fillRect/>
                      </a:stretch>
                    </p:blipFill>
                    <p:spPr>
                      <a:xfrm>
                        <a:off x="0" y="673792"/>
                        <a:ext cx="7049376" cy="6040773"/>
                      </a:xfrm>
                      <a:prstGeom prst="rect">
                        <a:avLst/>
                      </a:prstGeom>
                    </p:spPr>
                  </p:pic>
                </p:oleObj>
              </mc:Fallback>
            </mc:AlternateContent>
          </a:graphicData>
        </a:graphic>
      </p:graphicFrame>
    </p:spTree>
    <p:extLst>
      <p:ext uri="{BB962C8B-B14F-4D97-AF65-F5344CB8AC3E}">
        <p14:creationId xmlns:p14="http://schemas.microsoft.com/office/powerpoint/2010/main" val="3144805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76A3E809-48ED-43FE-AEBB-BBBA54D7E954}"/>
              </a:ext>
            </a:extLst>
          </p:cNvPr>
          <p:cNvSpPr>
            <a:spLocks noGrp="1"/>
          </p:cNvSpPr>
          <p:nvPr>
            <p:ph type="ctrTitle"/>
            <p:custDataLst>
              <p:tags r:id="rId1"/>
            </p:custDataLst>
          </p:nvPr>
        </p:nvSpPr>
        <p:spPr/>
        <p:txBody>
          <a:bodyPr>
            <a:normAutofit fontScale="90000"/>
          </a:bodyPr>
          <a:lstStyle/>
          <a:p>
            <a:r>
              <a:rPr lang="fr-FR" b="1" dirty="0"/>
              <a:t>NOSQL</a:t>
            </a:r>
          </a:p>
        </p:txBody>
      </p:sp>
      <p:sp>
        <p:nvSpPr>
          <p:cNvPr id="3" name="Espace réservé du texte 2">
            <a:extLst>
              <a:ext uri="{FF2B5EF4-FFF2-40B4-BE49-F238E27FC236}">
                <a16:creationId xmlns:a16="http://schemas.microsoft.com/office/drawing/2014/main" id="{D8B93BE1-C000-BDE2-5F1D-CE34016CA4DB}"/>
              </a:ext>
            </a:extLst>
          </p:cNvPr>
          <p:cNvSpPr>
            <a:spLocks noGrp="1"/>
          </p:cNvSpPr>
          <p:nvPr>
            <p:ph type="body" sz="quarter" idx="10"/>
            <p:custDataLst>
              <p:tags r:id="rId2"/>
            </p:custDataLst>
          </p:nvPr>
        </p:nvSpPr>
        <p:spPr/>
        <p:txBody>
          <a:bodyPr/>
          <a:lstStyle/>
          <a:p>
            <a:r>
              <a:rPr lang="fr-FR" b="1" dirty="0"/>
              <a:t>Lego</a:t>
            </a:r>
          </a:p>
          <a:p>
            <a:r>
              <a:rPr lang="fr-FR" dirty="0"/>
              <a:t>Vous êtes chargé de gérer la base de données de tous les sets de Lego. Chaque set Lego est un ensemble de briques, et la base de données contient des informations sur chaque set, telles que son nom, année de sortie, nombre de pièces, prix, thème (par exemple, Star Wars, Harry Potter, etc.), et les évaluations des utilisateurs.</a:t>
            </a:r>
          </a:p>
        </p:txBody>
      </p:sp>
    </p:spTree>
    <p:extLst>
      <p:ext uri="{BB962C8B-B14F-4D97-AF65-F5344CB8AC3E}">
        <p14:creationId xmlns:p14="http://schemas.microsoft.com/office/powerpoint/2010/main" val="385299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76A3E809-48ED-43FE-AEBB-BBBA54D7E954}"/>
              </a:ext>
            </a:extLst>
          </p:cNvPr>
          <p:cNvSpPr>
            <a:spLocks noGrp="1"/>
          </p:cNvSpPr>
          <p:nvPr>
            <p:ph type="title"/>
            <p:custDataLst>
              <p:tags r:id="rId1"/>
            </p:custDataLst>
          </p:nvPr>
        </p:nvSpPr>
        <p:spPr/>
        <p:txBody>
          <a:bodyPr>
            <a:normAutofit/>
          </a:bodyPr>
          <a:lstStyle/>
          <a:p>
            <a:r>
              <a:rPr lang="fr-FR" b="1" dirty="0"/>
              <a:t>NOSQL</a:t>
            </a:r>
            <a:endParaRPr lang="fr-FR" dirty="0"/>
          </a:p>
        </p:txBody>
      </p:sp>
      <p:sp>
        <p:nvSpPr>
          <p:cNvPr id="6" name="Espace réservé du texte 5">
            <a:extLst>
              <a:ext uri="{FF2B5EF4-FFF2-40B4-BE49-F238E27FC236}">
                <a16:creationId xmlns:a16="http://schemas.microsoft.com/office/drawing/2014/main" id="{3ED34965-3B86-412A-8DAD-B56049B4DAFF}"/>
              </a:ext>
            </a:extLst>
          </p:cNvPr>
          <p:cNvSpPr>
            <a:spLocks noGrp="1"/>
          </p:cNvSpPr>
          <p:nvPr>
            <p:ph type="body" sz="quarter" idx="10"/>
            <p:custDataLst>
              <p:tags r:id="rId2"/>
            </p:custDataLst>
          </p:nvPr>
        </p:nvSpPr>
        <p:spPr/>
        <p:txBody>
          <a:bodyPr>
            <a:normAutofit/>
          </a:bodyPr>
          <a:lstStyle/>
          <a:p>
            <a:pPr marL="0" indent="0">
              <a:buNone/>
            </a:pPr>
            <a:r>
              <a:rPr lang="fr-FR" dirty="0"/>
              <a:t>Utilisez le fichier exam-</a:t>
            </a:r>
            <a:r>
              <a:rPr lang="fr-FR" dirty="0" err="1"/>
              <a:t>nosql.json</a:t>
            </a:r>
            <a:r>
              <a:rPr lang="fr-FR" dirty="0"/>
              <a:t> pour importer les données dans une collection </a:t>
            </a:r>
            <a:r>
              <a:rPr lang="fr-FR" dirty="0" err="1"/>
              <a:t>mongodb</a:t>
            </a:r>
            <a:r>
              <a:rPr lang="fr-FR" dirty="0"/>
              <a:t>.</a:t>
            </a:r>
          </a:p>
          <a:p>
            <a:pPr marL="0" indent="0">
              <a:buNone/>
            </a:pPr>
            <a:endParaRPr lang="fr-FR" dirty="0"/>
          </a:p>
          <a:p>
            <a:pPr marL="0" indent="0">
              <a:buNone/>
            </a:pPr>
            <a:r>
              <a:rPr lang="fr-FR" dirty="0"/>
              <a:t>Ecrivez dans un fichier </a:t>
            </a:r>
            <a:r>
              <a:rPr lang="fr-FR"/>
              <a:t>NOM-PRENOM-nosql.js </a:t>
            </a:r>
            <a:r>
              <a:rPr lang="fr-FR" dirty="0"/>
              <a:t>les requêtes qui permettent de répondre aux questions suivantes.</a:t>
            </a:r>
          </a:p>
          <a:p>
            <a:pPr marL="0" indent="0">
              <a:buNone/>
            </a:pPr>
            <a:endParaRPr lang="fr-FR" dirty="0"/>
          </a:p>
        </p:txBody>
      </p:sp>
    </p:spTree>
    <p:extLst>
      <p:ext uri="{BB962C8B-B14F-4D97-AF65-F5344CB8AC3E}">
        <p14:creationId xmlns:p14="http://schemas.microsoft.com/office/powerpoint/2010/main" val="3995754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76A3E809-48ED-43FE-AEBB-BBBA54D7E954}"/>
              </a:ext>
            </a:extLst>
          </p:cNvPr>
          <p:cNvSpPr>
            <a:spLocks noGrp="1"/>
          </p:cNvSpPr>
          <p:nvPr>
            <p:ph type="title"/>
            <p:custDataLst>
              <p:tags r:id="rId1"/>
            </p:custDataLst>
          </p:nvPr>
        </p:nvSpPr>
        <p:spPr/>
        <p:txBody>
          <a:bodyPr>
            <a:normAutofit/>
          </a:bodyPr>
          <a:lstStyle/>
          <a:p>
            <a:r>
              <a:rPr lang="fr-FR" b="1" dirty="0"/>
              <a:t>NOSQL</a:t>
            </a:r>
            <a:endParaRPr lang="fr-FR" dirty="0"/>
          </a:p>
        </p:txBody>
      </p:sp>
      <p:sp>
        <p:nvSpPr>
          <p:cNvPr id="6" name="Espace réservé du texte 5">
            <a:extLst>
              <a:ext uri="{FF2B5EF4-FFF2-40B4-BE49-F238E27FC236}">
                <a16:creationId xmlns:a16="http://schemas.microsoft.com/office/drawing/2014/main" id="{3ED34965-3B86-412A-8DAD-B56049B4DAFF}"/>
              </a:ext>
            </a:extLst>
          </p:cNvPr>
          <p:cNvSpPr>
            <a:spLocks noGrp="1"/>
          </p:cNvSpPr>
          <p:nvPr>
            <p:ph type="body" sz="quarter" idx="10"/>
            <p:custDataLst>
              <p:tags r:id="rId2"/>
            </p:custDataLst>
          </p:nvPr>
        </p:nvSpPr>
        <p:spPr>
          <a:xfrm>
            <a:off x="1553815" y="2042394"/>
            <a:ext cx="8969806" cy="3919135"/>
          </a:xfrm>
        </p:spPr>
        <p:txBody>
          <a:bodyPr>
            <a:normAutofit fontScale="70000" lnSpcReduction="20000"/>
          </a:bodyPr>
          <a:lstStyle/>
          <a:p>
            <a:pPr marL="0" indent="0">
              <a:buNone/>
            </a:pPr>
            <a:r>
              <a:rPr lang="fr-FR" b="1" dirty="0"/>
              <a:t>Insertion (2 points)</a:t>
            </a:r>
          </a:p>
          <a:p>
            <a:pPr marL="0" indent="0">
              <a:buNone/>
            </a:pPr>
            <a:r>
              <a:rPr lang="fr-FR" dirty="0"/>
              <a:t>Insérez deux nouveaux sets Lego intitulé "Lego Creator 3-in-1" et "Faucon Millenium"  avec les informations suivantes :</a:t>
            </a:r>
          </a:p>
          <a:p>
            <a:pPr marL="0" indent="0">
              <a:buNone/>
            </a:pPr>
            <a:r>
              <a:rPr lang="fr-FR" b="1" dirty="0"/>
              <a:t>Lego Creator 3-in-1 :</a:t>
            </a:r>
          </a:p>
          <a:p>
            <a:pPr marL="0" indent="0">
              <a:buNone/>
            </a:pPr>
            <a:r>
              <a:rPr lang="fr-FR" dirty="0"/>
              <a:t>    Année de sortie : 2020</a:t>
            </a:r>
          </a:p>
          <a:p>
            <a:pPr marL="0" indent="0">
              <a:buNone/>
            </a:pPr>
            <a:r>
              <a:rPr lang="fr-FR" dirty="0"/>
              <a:t>    Nombre de pièces : 564</a:t>
            </a:r>
          </a:p>
          <a:p>
            <a:pPr marL="0" indent="0">
              <a:buNone/>
            </a:pPr>
            <a:r>
              <a:rPr lang="fr-FR" dirty="0"/>
              <a:t>    Prix : 59.99 €</a:t>
            </a:r>
          </a:p>
          <a:p>
            <a:pPr marL="0" indent="0">
              <a:buNone/>
            </a:pPr>
            <a:r>
              <a:rPr lang="fr-FR" dirty="0"/>
              <a:t>    Evaluations : Uniquement l'utilisateur "Charlie" avec une note de 4.</a:t>
            </a:r>
          </a:p>
          <a:p>
            <a:pPr marL="0" indent="0">
              <a:buNone/>
            </a:pPr>
            <a:r>
              <a:rPr lang="fr-FR" b="1" dirty="0"/>
              <a:t>Faucon Millenium :</a:t>
            </a:r>
          </a:p>
          <a:p>
            <a:pPr marL="0" indent="0">
              <a:buNone/>
            </a:pPr>
            <a:r>
              <a:rPr lang="fr-FR" dirty="0"/>
              <a:t>    Année de sortie : 2019</a:t>
            </a:r>
          </a:p>
          <a:p>
            <a:pPr marL="0" indent="0">
              <a:buNone/>
            </a:pPr>
            <a:r>
              <a:rPr lang="fr-FR" dirty="0"/>
              <a:t>    Nombre de pièces : 1050</a:t>
            </a:r>
          </a:p>
          <a:p>
            <a:pPr marL="0" indent="0">
              <a:buNone/>
            </a:pPr>
            <a:r>
              <a:rPr lang="fr-FR" dirty="0"/>
              <a:t>    Prix : 89.99 €</a:t>
            </a:r>
          </a:p>
          <a:p>
            <a:pPr marL="0" indent="0">
              <a:buNone/>
            </a:pPr>
            <a:r>
              <a:rPr lang="fr-FR" dirty="0"/>
              <a:t>    Thème : Star Wars</a:t>
            </a:r>
          </a:p>
          <a:p>
            <a:pPr marL="0" indent="0">
              <a:buNone/>
            </a:pPr>
            <a:r>
              <a:rPr lang="fr-FR" dirty="0"/>
              <a:t>    Evaluations : Utilisateurs "David" (note 5) et "Eve" (note 3).</a:t>
            </a:r>
          </a:p>
        </p:txBody>
      </p:sp>
    </p:spTree>
    <p:extLst>
      <p:ext uri="{BB962C8B-B14F-4D97-AF65-F5344CB8AC3E}">
        <p14:creationId xmlns:p14="http://schemas.microsoft.com/office/powerpoint/2010/main" val="1285688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45C0F-A8A3-B358-2B7C-25E52A58E3E6}"/>
            </a:ext>
          </a:extLst>
        </p:cNvPr>
        <p:cNvGrpSpPr/>
        <p:nvPr/>
      </p:nvGrpSpPr>
      <p:grpSpPr>
        <a:xfrm>
          <a:off x="0" y="0"/>
          <a:ext cx="0" cy="0"/>
          <a:chOff x="0" y="0"/>
          <a:chExt cx="0" cy="0"/>
        </a:xfrm>
      </p:grpSpPr>
      <p:sp>
        <p:nvSpPr>
          <p:cNvPr id="5" name="Titre 4">
            <a:extLst>
              <a:ext uri="{FF2B5EF4-FFF2-40B4-BE49-F238E27FC236}">
                <a16:creationId xmlns:a16="http://schemas.microsoft.com/office/drawing/2014/main" id="{DBE10615-FE35-F5B6-B626-9F665DEA2863}"/>
              </a:ext>
            </a:extLst>
          </p:cNvPr>
          <p:cNvSpPr>
            <a:spLocks noGrp="1"/>
          </p:cNvSpPr>
          <p:nvPr>
            <p:ph type="title"/>
            <p:custDataLst>
              <p:tags r:id="rId1"/>
            </p:custDataLst>
          </p:nvPr>
        </p:nvSpPr>
        <p:spPr/>
        <p:txBody>
          <a:bodyPr>
            <a:normAutofit/>
          </a:bodyPr>
          <a:lstStyle/>
          <a:p>
            <a:r>
              <a:rPr lang="fr-FR" b="1" dirty="0"/>
              <a:t>NOSQL</a:t>
            </a:r>
            <a:endParaRPr lang="fr-FR" dirty="0"/>
          </a:p>
        </p:txBody>
      </p:sp>
      <p:sp>
        <p:nvSpPr>
          <p:cNvPr id="6" name="Espace réservé du texte 5">
            <a:extLst>
              <a:ext uri="{FF2B5EF4-FFF2-40B4-BE49-F238E27FC236}">
                <a16:creationId xmlns:a16="http://schemas.microsoft.com/office/drawing/2014/main" id="{D9740EA4-3AF0-A8BE-18D8-0E8202074C9E}"/>
              </a:ext>
            </a:extLst>
          </p:cNvPr>
          <p:cNvSpPr>
            <a:spLocks noGrp="1"/>
          </p:cNvSpPr>
          <p:nvPr>
            <p:ph type="body" sz="quarter" idx="10"/>
            <p:custDataLst>
              <p:tags r:id="rId2"/>
            </p:custDataLst>
          </p:nvPr>
        </p:nvSpPr>
        <p:spPr>
          <a:xfrm>
            <a:off x="1553815" y="2042394"/>
            <a:ext cx="8969806" cy="3919135"/>
          </a:xfrm>
        </p:spPr>
        <p:txBody>
          <a:bodyPr>
            <a:normAutofit/>
          </a:bodyPr>
          <a:lstStyle/>
          <a:p>
            <a:pPr marL="0" indent="0">
              <a:buNone/>
            </a:pPr>
            <a:r>
              <a:rPr lang="fr-FR" dirty="0"/>
              <a:t>2. Modification (4 points)</a:t>
            </a:r>
          </a:p>
          <a:p>
            <a:pPr marL="0" indent="0">
              <a:buNone/>
            </a:pPr>
            <a:r>
              <a:rPr lang="fr-FR" dirty="0"/>
              <a:t>a. Mettez à jour le prix du set "Lego Creator 3-in-1" à 49.99 €.</a:t>
            </a:r>
          </a:p>
          <a:p>
            <a:pPr marL="0" indent="0">
              <a:buNone/>
            </a:pPr>
            <a:r>
              <a:rPr lang="fr-FR" dirty="0"/>
              <a:t>b. Ajoutez une évaluation de l'utilisateur "Frank" avec une note de 4 pour le set "Millennium Falcon".</a:t>
            </a:r>
          </a:p>
        </p:txBody>
      </p:sp>
    </p:spTree>
    <p:extLst>
      <p:ext uri="{BB962C8B-B14F-4D97-AF65-F5344CB8AC3E}">
        <p14:creationId xmlns:p14="http://schemas.microsoft.com/office/powerpoint/2010/main" val="3008917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E2B188-8440-391B-A8B4-BCE6523F53FA}"/>
            </a:ext>
          </a:extLst>
        </p:cNvPr>
        <p:cNvGrpSpPr/>
        <p:nvPr/>
      </p:nvGrpSpPr>
      <p:grpSpPr>
        <a:xfrm>
          <a:off x="0" y="0"/>
          <a:ext cx="0" cy="0"/>
          <a:chOff x="0" y="0"/>
          <a:chExt cx="0" cy="0"/>
        </a:xfrm>
      </p:grpSpPr>
      <p:sp>
        <p:nvSpPr>
          <p:cNvPr id="5" name="Titre 4">
            <a:extLst>
              <a:ext uri="{FF2B5EF4-FFF2-40B4-BE49-F238E27FC236}">
                <a16:creationId xmlns:a16="http://schemas.microsoft.com/office/drawing/2014/main" id="{C4DDF5B9-4176-E57C-EE7F-4088F8E5380E}"/>
              </a:ext>
            </a:extLst>
          </p:cNvPr>
          <p:cNvSpPr>
            <a:spLocks noGrp="1"/>
          </p:cNvSpPr>
          <p:nvPr>
            <p:ph type="title"/>
            <p:custDataLst>
              <p:tags r:id="rId1"/>
            </p:custDataLst>
          </p:nvPr>
        </p:nvSpPr>
        <p:spPr/>
        <p:txBody>
          <a:bodyPr>
            <a:normAutofit/>
          </a:bodyPr>
          <a:lstStyle/>
          <a:p>
            <a:r>
              <a:rPr lang="fr-FR" b="1" dirty="0"/>
              <a:t>NOSQL</a:t>
            </a:r>
            <a:endParaRPr lang="fr-FR" dirty="0"/>
          </a:p>
        </p:txBody>
      </p:sp>
      <p:sp>
        <p:nvSpPr>
          <p:cNvPr id="6" name="Espace réservé du texte 5">
            <a:extLst>
              <a:ext uri="{FF2B5EF4-FFF2-40B4-BE49-F238E27FC236}">
                <a16:creationId xmlns:a16="http://schemas.microsoft.com/office/drawing/2014/main" id="{09A3978D-F51B-4D6B-04A7-A8EA34A35307}"/>
              </a:ext>
            </a:extLst>
          </p:cNvPr>
          <p:cNvSpPr>
            <a:spLocks noGrp="1"/>
          </p:cNvSpPr>
          <p:nvPr>
            <p:ph type="body" sz="quarter" idx="10"/>
            <p:custDataLst>
              <p:tags r:id="rId2"/>
            </p:custDataLst>
          </p:nvPr>
        </p:nvSpPr>
        <p:spPr>
          <a:xfrm>
            <a:off x="1553815" y="2042394"/>
            <a:ext cx="8969806" cy="3919135"/>
          </a:xfrm>
        </p:spPr>
        <p:txBody>
          <a:bodyPr>
            <a:normAutofit fontScale="77500" lnSpcReduction="20000"/>
          </a:bodyPr>
          <a:lstStyle/>
          <a:p>
            <a:pPr marL="0" indent="0">
              <a:buNone/>
            </a:pPr>
            <a:r>
              <a:rPr lang="fr-FR" dirty="0"/>
              <a:t>3. Recherche (2pts par question)</a:t>
            </a:r>
          </a:p>
          <a:p>
            <a:pPr marL="457200" indent="-457200">
              <a:buFont typeface="+mj-lt"/>
              <a:buAutoNum type="alphaLcParenR"/>
            </a:pPr>
            <a:r>
              <a:rPr lang="fr-FR" dirty="0"/>
              <a:t>Listez tous les sets Lego ayant pour thème "Star Wars", triés par année de sortie en ordre décroissant.</a:t>
            </a:r>
          </a:p>
          <a:p>
            <a:pPr marL="457200" indent="-457200">
              <a:buFont typeface="+mj-lt"/>
              <a:buAutoNum type="alphaLcParenR"/>
            </a:pPr>
            <a:r>
              <a:rPr lang="fr-FR" dirty="0"/>
              <a:t>Listez les sets Lego qui ont un prix supérieur à 100€, triés par nombre de pièces décroissant.</a:t>
            </a:r>
          </a:p>
          <a:p>
            <a:pPr marL="457200" indent="-457200">
              <a:buFont typeface="+mj-lt"/>
              <a:buAutoNum type="alphaLcParenR"/>
            </a:pPr>
            <a:r>
              <a:rPr lang="fr-FR" dirty="0"/>
              <a:t>Lister les 3 sets Lego qui ont le plus de figurines, afficher uniquement leur nom et le nombre de figurines.</a:t>
            </a:r>
          </a:p>
          <a:p>
            <a:pPr marL="457200" indent="-457200">
              <a:buFont typeface="+mj-lt"/>
              <a:buAutoNum type="alphaLcParenR"/>
            </a:pPr>
            <a:r>
              <a:rPr lang="fr-FR" dirty="0"/>
              <a:t>Trouvez les sets Lego avec une ou plusieurs évaluations supérieures ou égales à 4.</a:t>
            </a:r>
          </a:p>
          <a:p>
            <a:pPr marL="457200" indent="-457200">
              <a:buFont typeface="+mj-lt"/>
              <a:buAutoNum type="alphaLcParenR"/>
            </a:pPr>
            <a:r>
              <a:rPr lang="fr-FR" dirty="0"/>
              <a:t>Trouvez les sets Lego ayant le thème "Technic" ou "Creator" et dont le nombre de pièces est inférieur à 2000.</a:t>
            </a:r>
          </a:p>
          <a:p>
            <a:pPr marL="457200" indent="-457200">
              <a:buFont typeface="+mj-lt"/>
              <a:buAutoNum type="alphaLcParenR"/>
            </a:pPr>
            <a:r>
              <a:rPr lang="fr-FR" dirty="0"/>
              <a:t>Trouvez tous les sets Lego avec le thème "Harry Potter" publiés entre 2000 et 2010.</a:t>
            </a:r>
          </a:p>
          <a:p>
            <a:pPr marL="457200" indent="-457200">
              <a:buFont typeface="+mj-lt"/>
              <a:buAutoNum type="alphaLcParenR"/>
            </a:pPr>
            <a:r>
              <a:rPr lang="fr-FR" dirty="0"/>
              <a:t>Trouvez les gros sets Lego les plus populaires, c’est-à-dire ceux dont la moyenne des évaluations est supérieure ou égale à 4 et dont le nombre de pièces est supérieur à 1000.</a:t>
            </a:r>
          </a:p>
          <a:p>
            <a:pPr marL="457200" indent="-457200">
              <a:buFont typeface="+mj-lt"/>
              <a:buAutoNum type="alphaLcParenR"/>
            </a:pPr>
            <a:r>
              <a:rPr lang="fr-FR" dirty="0"/>
              <a:t>Trouvez les sets Lego qui ont uniquement des évaluations de 5/5.</a:t>
            </a:r>
          </a:p>
          <a:p>
            <a:pPr>
              <a:buFont typeface="+mj-lt"/>
              <a:buAutoNum type="alphaLcParenR"/>
            </a:pPr>
            <a:endParaRPr lang="fr-FR" dirty="0"/>
          </a:p>
        </p:txBody>
      </p:sp>
    </p:spTree>
    <p:extLst>
      <p:ext uri="{BB962C8B-B14F-4D97-AF65-F5344CB8AC3E}">
        <p14:creationId xmlns:p14="http://schemas.microsoft.com/office/powerpoint/2010/main" val="114111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9A542-109F-D780-93E4-EB59B05BE243}"/>
            </a:ext>
          </a:extLst>
        </p:cNvPr>
        <p:cNvGrpSpPr/>
        <p:nvPr/>
      </p:nvGrpSpPr>
      <p:grpSpPr>
        <a:xfrm>
          <a:off x="0" y="0"/>
          <a:ext cx="0" cy="0"/>
          <a:chOff x="0" y="0"/>
          <a:chExt cx="0" cy="0"/>
        </a:xfrm>
      </p:grpSpPr>
      <p:sp>
        <p:nvSpPr>
          <p:cNvPr id="5" name="Titre 4">
            <a:extLst>
              <a:ext uri="{FF2B5EF4-FFF2-40B4-BE49-F238E27FC236}">
                <a16:creationId xmlns:a16="http://schemas.microsoft.com/office/drawing/2014/main" id="{ADC6A110-58F6-557A-78E0-9CEB793296A1}"/>
              </a:ext>
            </a:extLst>
          </p:cNvPr>
          <p:cNvSpPr>
            <a:spLocks noGrp="1"/>
          </p:cNvSpPr>
          <p:nvPr>
            <p:ph type="title"/>
            <p:custDataLst>
              <p:tags r:id="rId1"/>
            </p:custDataLst>
          </p:nvPr>
        </p:nvSpPr>
        <p:spPr/>
        <p:txBody>
          <a:bodyPr>
            <a:normAutofit/>
          </a:bodyPr>
          <a:lstStyle/>
          <a:p>
            <a:r>
              <a:rPr lang="fr-FR" b="1" dirty="0"/>
              <a:t>NOSQL</a:t>
            </a:r>
            <a:endParaRPr lang="fr-FR" dirty="0"/>
          </a:p>
        </p:txBody>
      </p:sp>
      <p:sp>
        <p:nvSpPr>
          <p:cNvPr id="6" name="Espace réservé du texte 5">
            <a:extLst>
              <a:ext uri="{FF2B5EF4-FFF2-40B4-BE49-F238E27FC236}">
                <a16:creationId xmlns:a16="http://schemas.microsoft.com/office/drawing/2014/main" id="{3C781FE7-7A50-D67E-DB27-850E95CCC042}"/>
              </a:ext>
            </a:extLst>
          </p:cNvPr>
          <p:cNvSpPr>
            <a:spLocks noGrp="1"/>
          </p:cNvSpPr>
          <p:nvPr>
            <p:ph type="body" sz="quarter" idx="10"/>
            <p:custDataLst>
              <p:tags r:id="rId2"/>
            </p:custDataLst>
          </p:nvPr>
        </p:nvSpPr>
        <p:spPr>
          <a:xfrm>
            <a:off x="1553815" y="2042394"/>
            <a:ext cx="8969806" cy="3919135"/>
          </a:xfrm>
        </p:spPr>
        <p:txBody>
          <a:bodyPr>
            <a:normAutofit/>
          </a:bodyPr>
          <a:lstStyle/>
          <a:p>
            <a:pPr marL="0" indent="0">
              <a:buNone/>
            </a:pPr>
            <a:r>
              <a:rPr lang="fr-FR" dirty="0"/>
              <a:t>4. Suppression (4 points)</a:t>
            </a:r>
          </a:p>
          <a:p>
            <a:pPr marL="0" indent="0">
              <a:buNone/>
            </a:pPr>
            <a:r>
              <a:rPr lang="fr-FR" dirty="0"/>
              <a:t>a. Supprimez l'évaluation de l'utilisateur "Bob" pour le set "Faucon Millenium" de 2019.</a:t>
            </a:r>
          </a:p>
          <a:p>
            <a:pPr marL="0" indent="0">
              <a:buNone/>
            </a:pPr>
            <a:r>
              <a:rPr lang="fr-FR" dirty="0"/>
              <a:t>b. Supprimez tous les sets Lego dont le nombre de pièces est inférieur à 1000.</a:t>
            </a:r>
          </a:p>
        </p:txBody>
      </p:sp>
    </p:spTree>
    <p:extLst>
      <p:ext uri="{BB962C8B-B14F-4D97-AF65-F5344CB8AC3E}">
        <p14:creationId xmlns:p14="http://schemas.microsoft.com/office/powerpoint/2010/main" val="3447993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A3C23EB-8CBD-45BA-A23E-5A20BEDC420D}"/>
              </a:ext>
            </a:extLst>
          </p:cNvPr>
          <p:cNvSpPr>
            <a:spLocks noGrp="1"/>
          </p:cNvSpPr>
          <p:nvPr>
            <p:ph type="ctrTitle"/>
            <p:custDataLst>
              <p:tags r:id="rId1"/>
            </p:custDataLst>
          </p:nvPr>
        </p:nvSpPr>
        <p:spPr/>
        <p:txBody>
          <a:bodyPr/>
          <a:lstStyle/>
          <a:p>
            <a:r>
              <a:rPr lang="fr-FR" dirty="0"/>
              <a:t>FIN</a:t>
            </a:r>
          </a:p>
        </p:txBody>
      </p:sp>
      <p:sp>
        <p:nvSpPr>
          <p:cNvPr id="5" name="Sous-titre 4">
            <a:extLst>
              <a:ext uri="{FF2B5EF4-FFF2-40B4-BE49-F238E27FC236}">
                <a16:creationId xmlns:a16="http://schemas.microsoft.com/office/drawing/2014/main" id="{D9173067-1FF1-42E3-BEC8-6AA0D8B65992}"/>
              </a:ext>
            </a:extLst>
          </p:cNvPr>
          <p:cNvSpPr>
            <a:spLocks noGrp="1"/>
          </p:cNvSpPr>
          <p:nvPr>
            <p:ph type="subTitle" idx="1"/>
            <p:custDataLst>
              <p:tags r:id="rId2"/>
            </p:custDataLst>
          </p:nvPr>
        </p:nvSpPr>
        <p:spPr/>
        <p:txBody>
          <a:bodyPr/>
          <a:lstStyle/>
          <a:p>
            <a:r>
              <a:rPr lang="fr-FR" dirty="0" err="1"/>
              <a:t>sql</a:t>
            </a:r>
            <a:endParaRPr lang="fr-FR" dirty="0"/>
          </a:p>
        </p:txBody>
      </p:sp>
      <p:sp>
        <p:nvSpPr>
          <p:cNvPr id="6" name="Espace réservé du texte 5">
            <a:extLst>
              <a:ext uri="{FF2B5EF4-FFF2-40B4-BE49-F238E27FC236}">
                <a16:creationId xmlns:a16="http://schemas.microsoft.com/office/drawing/2014/main" id="{4576CDBD-FCB5-4984-8F1B-7DBB93286219}"/>
              </a:ext>
            </a:extLst>
          </p:cNvPr>
          <p:cNvSpPr>
            <a:spLocks noGrp="1"/>
          </p:cNvSpPr>
          <p:nvPr>
            <p:ph type="body" sz="quarter" idx="10"/>
            <p:custDataLst>
              <p:tags r:id="rId3"/>
            </p:custDataLst>
          </p:nvPr>
        </p:nvSpPr>
        <p:spPr/>
        <p:txBody>
          <a:bodyPr/>
          <a:lstStyle/>
          <a:p>
            <a:endParaRPr lang="fr-FR" dirty="0"/>
          </a:p>
        </p:txBody>
      </p:sp>
    </p:spTree>
    <p:extLst>
      <p:ext uri="{BB962C8B-B14F-4D97-AF65-F5344CB8AC3E}">
        <p14:creationId xmlns:p14="http://schemas.microsoft.com/office/powerpoint/2010/main" val="22377398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2"/>
</p:tagLst>
</file>

<file path=ppt/tags/tag11.xml><?xml version="1.0" encoding="utf-8"?>
<p:tagLst xmlns:a="http://schemas.openxmlformats.org/drawingml/2006/main" xmlns:r="http://schemas.openxmlformats.org/officeDocument/2006/relationships" xmlns:p="http://schemas.openxmlformats.org/presentationml/2006/main">
  <p:tag name="NUM" val="1"/>
</p:tagLst>
</file>

<file path=ppt/tags/tag12.xml><?xml version="1.0" encoding="utf-8"?>
<p:tagLst xmlns:a="http://schemas.openxmlformats.org/drawingml/2006/main" xmlns:r="http://schemas.openxmlformats.org/officeDocument/2006/relationships" xmlns:p="http://schemas.openxmlformats.org/presentationml/2006/main">
  <p:tag name="NUM" val="2"/>
</p:tagLst>
</file>

<file path=ppt/tags/tag13.xml><?xml version="1.0" encoding="utf-8"?>
<p:tagLst xmlns:a="http://schemas.openxmlformats.org/drawingml/2006/main" xmlns:r="http://schemas.openxmlformats.org/officeDocument/2006/relationships" xmlns:p="http://schemas.openxmlformats.org/presentationml/2006/main">
  <p:tag name="NUM" val="1"/>
</p:tagLst>
</file>

<file path=ppt/tags/tag14.xml><?xml version="1.0" encoding="utf-8"?>
<p:tagLst xmlns:a="http://schemas.openxmlformats.org/drawingml/2006/main" xmlns:r="http://schemas.openxmlformats.org/officeDocument/2006/relationships" xmlns:p="http://schemas.openxmlformats.org/presentationml/2006/main">
  <p:tag name="NUM" val="2"/>
</p:tagLst>
</file>

<file path=ppt/tags/tag15.xml><?xml version="1.0" encoding="utf-8"?>
<p:tagLst xmlns:a="http://schemas.openxmlformats.org/drawingml/2006/main" xmlns:r="http://schemas.openxmlformats.org/officeDocument/2006/relationships" xmlns:p="http://schemas.openxmlformats.org/presentationml/2006/main">
  <p:tag name="NUM" val="1"/>
</p:tagLst>
</file>

<file path=ppt/tags/tag16.xml><?xml version="1.0" encoding="utf-8"?>
<p:tagLst xmlns:a="http://schemas.openxmlformats.org/drawingml/2006/main" xmlns:r="http://schemas.openxmlformats.org/officeDocument/2006/relationships" xmlns:p="http://schemas.openxmlformats.org/presentationml/2006/main">
  <p:tag name="NUM" val="2"/>
</p:tagLst>
</file>

<file path=ppt/tags/tag17.xml><?xml version="1.0" encoding="utf-8"?>
<p:tagLst xmlns:a="http://schemas.openxmlformats.org/drawingml/2006/main" xmlns:r="http://schemas.openxmlformats.org/officeDocument/2006/relationships" xmlns:p="http://schemas.openxmlformats.org/presentationml/2006/main">
  <p:tag name="NUM" val="3"/>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3.xml><?xml version="1.0" encoding="utf-8"?>
<p:tagLst xmlns:a="http://schemas.openxmlformats.org/drawingml/2006/main" xmlns:r="http://schemas.openxmlformats.org/officeDocument/2006/relationships" xmlns:p="http://schemas.openxmlformats.org/presentationml/2006/main">
  <p:tag name="NUM" val="1"/>
</p:tagLst>
</file>

<file path=ppt/tags/tag4.xml><?xml version="1.0" encoding="utf-8"?>
<p:tagLst xmlns:a="http://schemas.openxmlformats.org/drawingml/2006/main" xmlns:r="http://schemas.openxmlformats.org/officeDocument/2006/relationships" xmlns:p="http://schemas.openxmlformats.org/presentationml/2006/main">
  <p:tag name="NUM" val="2"/>
</p:tagLst>
</file>

<file path=ppt/tags/tag5.xml><?xml version="1.0" encoding="utf-8"?>
<p:tagLst xmlns:a="http://schemas.openxmlformats.org/drawingml/2006/main" xmlns:r="http://schemas.openxmlformats.org/officeDocument/2006/relationships" xmlns:p="http://schemas.openxmlformats.org/presentationml/2006/main">
  <p:tag name="NUM" val="1"/>
</p:tagLst>
</file>

<file path=ppt/tags/tag6.xml><?xml version="1.0" encoding="utf-8"?>
<p:tagLst xmlns:a="http://schemas.openxmlformats.org/drawingml/2006/main" xmlns:r="http://schemas.openxmlformats.org/officeDocument/2006/relationships" xmlns:p="http://schemas.openxmlformats.org/presentationml/2006/main">
  <p:tag name="NUM" val="2"/>
</p:tagLst>
</file>

<file path=ppt/tags/tag7.xml><?xml version="1.0" encoding="utf-8"?>
<p:tagLst xmlns:a="http://schemas.openxmlformats.org/drawingml/2006/main" xmlns:r="http://schemas.openxmlformats.org/officeDocument/2006/relationships" xmlns:p="http://schemas.openxmlformats.org/presentationml/2006/main">
  <p:tag name="NUM" val="1"/>
</p:tagLst>
</file>

<file path=ppt/tags/tag8.xml><?xml version="1.0" encoding="utf-8"?>
<p:tagLst xmlns:a="http://schemas.openxmlformats.org/drawingml/2006/main" xmlns:r="http://schemas.openxmlformats.org/officeDocument/2006/relationships" xmlns:p="http://schemas.openxmlformats.org/presentationml/2006/main">
  <p:tag name="NUM" val="2"/>
</p:tagLst>
</file>

<file path=ppt/tags/tag9.xml><?xml version="1.0" encoding="utf-8"?>
<p:tagLst xmlns:a="http://schemas.openxmlformats.org/drawingml/2006/main" xmlns:r="http://schemas.openxmlformats.org/officeDocument/2006/relationships" xmlns:p="http://schemas.openxmlformats.org/presentationml/2006/main">
  <p:tag name="NUM" val="1"/>
</p:tagLst>
</file>

<file path=ppt/theme/theme1.xml><?xml version="1.0" encoding="utf-8"?>
<a:theme xmlns:a="http://schemas.openxmlformats.org/drawingml/2006/main" name="TITR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U">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FIX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7449</TotalTime>
  <Words>483</Words>
  <Application>Microsoft Office PowerPoint</Application>
  <PresentationFormat>Grand écran</PresentationFormat>
  <Paragraphs>42</Paragraphs>
  <Slides>8</Slides>
  <Notes>0</Notes>
  <HiddenSlides>0</HiddenSlides>
  <MMClips>0</MMClips>
  <ScaleCrop>false</ScaleCrop>
  <HeadingPairs>
    <vt:vector size="8" baseType="variant">
      <vt:variant>
        <vt:lpstr>Polices utilisées</vt:lpstr>
      </vt:variant>
      <vt:variant>
        <vt:i4>5</vt:i4>
      </vt:variant>
      <vt:variant>
        <vt:lpstr>Thème</vt:lpstr>
      </vt:variant>
      <vt:variant>
        <vt:i4>3</vt:i4>
      </vt:variant>
      <vt:variant>
        <vt:lpstr>Serveurs OLE incorporés</vt:lpstr>
      </vt:variant>
      <vt:variant>
        <vt:i4>0</vt:i4>
      </vt:variant>
      <vt:variant>
        <vt:lpstr>Titres des diapositives</vt:lpstr>
      </vt:variant>
      <vt:variant>
        <vt:i4>8</vt:i4>
      </vt:variant>
    </vt:vector>
  </HeadingPairs>
  <TitlesOfParts>
    <vt:vector size="16" baseType="lpstr">
      <vt:lpstr>Arial</vt:lpstr>
      <vt:lpstr>Calibri</vt:lpstr>
      <vt:lpstr>Century Gothic</vt:lpstr>
      <vt:lpstr>Poppins Light</vt:lpstr>
      <vt:lpstr>Poppins Medium</vt:lpstr>
      <vt:lpstr>TITRES</vt:lpstr>
      <vt:lpstr>CONTENU</vt:lpstr>
      <vt:lpstr>FIXES</vt:lpstr>
      <vt:lpstr>Examen noSQL</vt:lpstr>
      <vt:lpstr>NOSQL</vt:lpstr>
      <vt:lpstr>NOSQL</vt:lpstr>
      <vt:lpstr>NOSQL</vt:lpstr>
      <vt:lpstr>NOSQL</vt:lpstr>
      <vt:lpstr>NOSQL</vt:lpstr>
      <vt:lpstr>NOSQL</vt:lpstr>
      <vt:lpstr>FIN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Lucas TULEWICZ</dc:creator>
  <cp:lastModifiedBy>Pierre PEZET (EXT)</cp:lastModifiedBy>
  <cp:revision>279</cp:revision>
  <dcterms:created xsi:type="dcterms:W3CDTF">2021-02-17T14:46:33Z</dcterms:created>
  <dcterms:modified xsi:type="dcterms:W3CDTF">2025-03-26T08:25:32Z</dcterms:modified>
</cp:coreProperties>
</file>